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sldIdLst>
    <p:sldId id="265" r:id="rId2"/>
    <p:sldId id="279" r:id="rId3"/>
    <p:sldId id="276" r:id="rId4"/>
    <p:sldId id="266" r:id="rId5"/>
    <p:sldId id="282" r:id="rId6"/>
    <p:sldId id="281" r:id="rId7"/>
    <p:sldId id="284" r:id="rId8"/>
    <p:sldId id="271" r:id="rId9"/>
    <p:sldId id="283" r:id="rId10"/>
    <p:sldId id="277" r:id="rId11"/>
    <p:sldId id="280" r:id="rId12"/>
    <p:sldId id="27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039928-7FCE-4CC1-8375-CE8BF3100060}" v="24" dt="2020-04-29T16:37:18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Keating" userId="7c4fd0a49f07486c" providerId="LiveId" clId="{09039928-7FCE-4CC1-8375-CE8BF3100060}"/>
    <pc:docChg chg="undo custSel mod addSld delSld modSld sldOrd">
      <pc:chgData name="Emma Keating" userId="7c4fd0a49f07486c" providerId="LiveId" clId="{09039928-7FCE-4CC1-8375-CE8BF3100060}" dt="2020-04-29T16:37:25.574" v="550"/>
      <pc:docMkLst>
        <pc:docMk/>
      </pc:docMkLst>
      <pc:sldChg chg="del">
        <pc:chgData name="Emma Keating" userId="7c4fd0a49f07486c" providerId="LiveId" clId="{09039928-7FCE-4CC1-8375-CE8BF3100060}" dt="2020-04-29T15:24:54.757" v="27" actId="47"/>
        <pc:sldMkLst>
          <pc:docMk/>
          <pc:sldMk cId="37136334" sldId="257"/>
        </pc:sldMkLst>
      </pc:sldChg>
      <pc:sldChg chg="modSp">
        <pc:chgData name="Emma Keating" userId="7c4fd0a49f07486c" providerId="LiveId" clId="{09039928-7FCE-4CC1-8375-CE8BF3100060}" dt="2020-04-29T15:54:17.108" v="294" actId="20577"/>
        <pc:sldMkLst>
          <pc:docMk/>
          <pc:sldMk cId="3053194452" sldId="266"/>
        </pc:sldMkLst>
        <pc:spChg chg="mod">
          <ac:chgData name="Emma Keating" userId="7c4fd0a49f07486c" providerId="LiveId" clId="{09039928-7FCE-4CC1-8375-CE8BF3100060}" dt="2020-04-29T15:54:17.108" v="294" actId="20577"/>
          <ac:spMkLst>
            <pc:docMk/>
            <pc:sldMk cId="3053194452" sldId="266"/>
            <ac:spMk id="2" creationId="{C9563219-8C17-4244-BC38-CB7ED005F9D4}"/>
          </ac:spMkLst>
        </pc:spChg>
      </pc:sldChg>
      <pc:sldChg chg="modSp add del">
        <pc:chgData name="Emma Keating" userId="7c4fd0a49f07486c" providerId="LiveId" clId="{09039928-7FCE-4CC1-8375-CE8BF3100060}" dt="2020-04-29T15:53:48.362" v="293" actId="2696"/>
        <pc:sldMkLst>
          <pc:docMk/>
          <pc:sldMk cId="231733049" sldId="267"/>
        </pc:sldMkLst>
        <pc:spChg chg="mod">
          <ac:chgData name="Emma Keating" userId="7c4fd0a49f07486c" providerId="LiveId" clId="{09039928-7FCE-4CC1-8375-CE8BF3100060}" dt="2020-04-29T15:48:16.009" v="212" actId="20577"/>
          <ac:spMkLst>
            <pc:docMk/>
            <pc:sldMk cId="231733049" sldId="267"/>
            <ac:spMk id="2" creationId="{C9563219-8C17-4244-BC38-CB7ED005F9D4}"/>
          </ac:spMkLst>
        </pc:spChg>
      </pc:sldChg>
      <pc:sldChg chg="addSp delSp modSp add del setBg delDesignElem">
        <pc:chgData name="Emma Keating" userId="7c4fd0a49f07486c" providerId="LiveId" clId="{09039928-7FCE-4CC1-8375-CE8BF3100060}" dt="2020-04-29T15:48:10.899" v="206"/>
        <pc:sldMkLst>
          <pc:docMk/>
          <pc:sldMk cId="1511941436" sldId="267"/>
        </pc:sldMkLst>
        <pc:spChg chg="mod">
          <ac:chgData name="Emma Keating" userId="7c4fd0a49f07486c" providerId="LiveId" clId="{09039928-7FCE-4CC1-8375-CE8BF3100060}" dt="2020-04-29T15:48:10.384" v="205" actId="20577"/>
          <ac:spMkLst>
            <pc:docMk/>
            <pc:sldMk cId="1511941436" sldId="267"/>
            <ac:spMk id="2" creationId="{C9563219-8C17-4244-BC38-CB7ED005F9D4}"/>
          </ac:spMkLst>
        </pc:spChg>
        <pc:spChg chg="add del">
          <ac:chgData name="Emma Keating" userId="7c4fd0a49f07486c" providerId="LiveId" clId="{09039928-7FCE-4CC1-8375-CE8BF3100060}" dt="2020-04-29T15:48:10.899" v="206"/>
          <ac:spMkLst>
            <pc:docMk/>
            <pc:sldMk cId="1511941436" sldId="267"/>
            <ac:spMk id="7" creationId="{FFD48BC7-DC40-47DE-87EE-9F4B6ECB9ABB}"/>
          </ac:spMkLst>
        </pc:spChg>
        <pc:spChg chg="add del">
          <ac:chgData name="Emma Keating" userId="7c4fd0a49f07486c" providerId="LiveId" clId="{09039928-7FCE-4CC1-8375-CE8BF3100060}" dt="2020-04-29T15:48:10.899" v="206"/>
          <ac:spMkLst>
            <pc:docMk/>
            <pc:sldMk cId="1511941436" sldId="267"/>
            <ac:spMk id="9" creationId="{E502BBC7-2C76-46F3-BC24-5985BC13DB88}"/>
          </ac:spMkLst>
        </pc:spChg>
        <pc:spChg chg="add del">
          <ac:chgData name="Emma Keating" userId="7c4fd0a49f07486c" providerId="LiveId" clId="{09039928-7FCE-4CC1-8375-CE8BF3100060}" dt="2020-04-29T15:48:10.899" v="206"/>
          <ac:spMkLst>
            <pc:docMk/>
            <pc:sldMk cId="1511941436" sldId="267"/>
            <ac:spMk id="11" creationId="{C7F28D52-2A5F-4D23-81AE-7CB8B591C7AF}"/>
          </ac:spMkLst>
        </pc:spChg>
        <pc:spChg chg="add del">
          <ac:chgData name="Emma Keating" userId="7c4fd0a49f07486c" providerId="LiveId" clId="{09039928-7FCE-4CC1-8375-CE8BF3100060}" dt="2020-04-29T15:48:10.899" v="206"/>
          <ac:spMkLst>
            <pc:docMk/>
            <pc:sldMk cId="1511941436" sldId="267"/>
            <ac:spMk id="13" creationId="{3629484E-3792-4B3D-89AD-7C8A1ED0E0D4}"/>
          </ac:spMkLst>
        </pc:spChg>
      </pc:sldChg>
      <pc:sldChg chg="del">
        <pc:chgData name="Emma Keating" userId="7c4fd0a49f07486c" providerId="LiveId" clId="{09039928-7FCE-4CC1-8375-CE8BF3100060}" dt="2020-04-29T15:46:24.263" v="174" actId="2696"/>
        <pc:sldMkLst>
          <pc:docMk/>
          <pc:sldMk cId="518524967" sldId="268"/>
        </pc:sldMkLst>
      </pc:sldChg>
      <pc:sldChg chg="del">
        <pc:chgData name="Emma Keating" userId="7c4fd0a49f07486c" providerId="LiveId" clId="{09039928-7FCE-4CC1-8375-CE8BF3100060}" dt="2020-04-29T15:46:59.035" v="180" actId="2696"/>
        <pc:sldMkLst>
          <pc:docMk/>
          <pc:sldMk cId="685332430" sldId="269"/>
        </pc:sldMkLst>
      </pc:sldChg>
      <pc:sldChg chg="del">
        <pc:chgData name="Emma Keating" userId="7c4fd0a49f07486c" providerId="LiveId" clId="{09039928-7FCE-4CC1-8375-CE8BF3100060}" dt="2020-04-29T15:47:10.854" v="181" actId="2696"/>
        <pc:sldMkLst>
          <pc:docMk/>
          <pc:sldMk cId="1236864944" sldId="270"/>
        </pc:sldMkLst>
      </pc:sldChg>
      <pc:sldChg chg="ord">
        <pc:chgData name="Emma Keating" userId="7c4fd0a49f07486c" providerId="LiveId" clId="{09039928-7FCE-4CC1-8375-CE8BF3100060}" dt="2020-04-29T15:45:30.509" v="156"/>
        <pc:sldMkLst>
          <pc:docMk/>
          <pc:sldMk cId="1562123264" sldId="271"/>
        </pc:sldMkLst>
      </pc:sldChg>
      <pc:sldChg chg="ord">
        <pc:chgData name="Emma Keating" userId="7c4fd0a49f07486c" providerId="LiveId" clId="{09039928-7FCE-4CC1-8375-CE8BF3100060}" dt="2020-04-29T15:45:32.192" v="158"/>
        <pc:sldMkLst>
          <pc:docMk/>
          <pc:sldMk cId="650931937" sldId="277"/>
        </pc:sldMkLst>
      </pc:sldChg>
      <pc:sldChg chg="modSp add">
        <pc:chgData name="Emma Keating" userId="7c4fd0a49f07486c" providerId="LiveId" clId="{09039928-7FCE-4CC1-8375-CE8BF3100060}" dt="2020-04-29T15:24:30.381" v="24" actId="20577"/>
        <pc:sldMkLst>
          <pc:docMk/>
          <pc:sldMk cId="1834496746" sldId="278"/>
        </pc:sldMkLst>
        <pc:spChg chg="mod">
          <ac:chgData name="Emma Keating" userId="7c4fd0a49f07486c" providerId="LiveId" clId="{09039928-7FCE-4CC1-8375-CE8BF3100060}" dt="2020-04-29T15:24:30.381" v="24" actId="20577"/>
          <ac:spMkLst>
            <pc:docMk/>
            <pc:sldMk cId="1834496746" sldId="278"/>
            <ac:spMk id="2" creationId="{C9563219-8C17-4244-BC38-CB7ED005F9D4}"/>
          </ac:spMkLst>
        </pc:spChg>
      </pc:sldChg>
      <pc:sldChg chg="del delDesignElem">
        <pc:chgData name="Emma Keating" userId="7c4fd0a49f07486c" providerId="LiveId" clId="{09039928-7FCE-4CC1-8375-CE8BF3100060}" dt="2020-04-29T15:24:48.367" v="26" actId="47"/>
        <pc:sldMkLst>
          <pc:docMk/>
          <pc:sldMk cId="547427597" sldId="279"/>
        </pc:sldMkLst>
      </pc:sldChg>
      <pc:sldChg chg="modSp">
        <pc:chgData name="Emma Keating" userId="7c4fd0a49f07486c" providerId="LiveId" clId="{09039928-7FCE-4CC1-8375-CE8BF3100060}" dt="2020-04-29T15:25:11.344" v="85" actId="20577"/>
        <pc:sldMkLst>
          <pc:docMk/>
          <pc:sldMk cId="2564958268" sldId="279"/>
        </pc:sldMkLst>
        <pc:spChg chg="mod">
          <ac:chgData name="Emma Keating" userId="7c4fd0a49f07486c" providerId="LiveId" clId="{09039928-7FCE-4CC1-8375-CE8BF3100060}" dt="2020-04-29T15:25:11.344" v="85" actId="20577"/>
          <ac:spMkLst>
            <pc:docMk/>
            <pc:sldMk cId="2564958268" sldId="279"/>
            <ac:spMk id="2" creationId="{C9563219-8C17-4244-BC38-CB7ED005F9D4}"/>
          </ac:spMkLst>
        </pc:spChg>
      </pc:sldChg>
      <pc:sldChg chg="modSp add">
        <pc:chgData name="Emma Keating" userId="7c4fd0a49f07486c" providerId="LiveId" clId="{09039928-7FCE-4CC1-8375-CE8BF3100060}" dt="2020-04-29T15:45:24.664" v="154" actId="20577"/>
        <pc:sldMkLst>
          <pc:docMk/>
          <pc:sldMk cId="463808213" sldId="280"/>
        </pc:sldMkLst>
        <pc:spChg chg="mod">
          <ac:chgData name="Emma Keating" userId="7c4fd0a49f07486c" providerId="LiveId" clId="{09039928-7FCE-4CC1-8375-CE8BF3100060}" dt="2020-04-29T15:45:24.664" v="154" actId="20577"/>
          <ac:spMkLst>
            <pc:docMk/>
            <pc:sldMk cId="463808213" sldId="280"/>
            <ac:spMk id="2" creationId="{C9563219-8C17-4244-BC38-CB7ED005F9D4}"/>
          </ac:spMkLst>
        </pc:spChg>
      </pc:sldChg>
      <pc:sldChg chg="modSp add ord">
        <pc:chgData name="Emma Keating" userId="7c4fd0a49f07486c" providerId="LiveId" clId="{09039928-7FCE-4CC1-8375-CE8BF3100060}" dt="2020-04-29T15:45:44.268" v="165" actId="20577"/>
        <pc:sldMkLst>
          <pc:docMk/>
          <pc:sldMk cId="724838071" sldId="281"/>
        </pc:sldMkLst>
        <pc:spChg chg="mod">
          <ac:chgData name="Emma Keating" userId="7c4fd0a49f07486c" providerId="LiveId" clId="{09039928-7FCE-4CC1-8375-CE8BF3100060}" dt="2020-04-29T15:45:44.268" v="165" actId="20577"/>
          <ac:spMkLst>
            <pc:docMk/>
            <pc:sldMk cId="724838071" sldId="281"/>
            <ac:spMk id="2" creationId="{C9563219-8C17-4244-BC38-CB7ED005F9D4}"/>
          </ac:spMkLst>
        </pc:spChg>
      </pc:sldChg>
      <pc:sldChg chg="addSp modSp new mod setBg">
        <pc:chgData name="Emma Keating" userId="7c4fd0a49f07486c" providerId="LiveId" clId="{09039928-7FCE-4CC1-8375-CE8BF3100060}" dt="2020-04-29T16:04:01.374" v="544" actId="20577"/>
        <pc:sldMkLst>
          <pc:docMk/>
          <pc:sldMk cId="476928364" sldId="282"/>
        </pc:sldMkLst>
        <pc:spChg chg="mod">
          <ac:chgData name="Emma Keating" userId="7c4fd0a49f07486c" providerId="LiveId" clId="{09039928-7FCE-4CC1-8375-CE8BF3100060}" dt="2020-04-29T15:53:05.370" v="289" actId="14100"/>
          <ac:spMkLst>
            <pc:docMk/>
            <pc:sldMk cId="476928364" sldId="282"/>
            <ac:spMk id="2" creationId="{3C14AB44-48E3-4694-8203-E68CAC37D3BB}"/>
          </ac:spMkLst>
        </pc:spChg>
        <pc:spChg chg="mod">
          <ac:chgData name="Emma Keating" userId="7c4fd0a49f07486c" providerId="LiveId" clId="{09039928-7FCE-4CC1-8375-CE8BF3100060}" dt="2020-04-29T16:04:01.374" v="544" actId="20577"/>
          <ac:spMkLst>
            <pc:docMk/>
            <pc:sldMk cId="476928364" sldId="282"/>
            <ac:spMk id="3" creationId="{69AE431B-FB14-4839-A648-AF0BF1E532C3}"/>
          </ac:spMkLst>
        </pc:spChg>
        <pc:spChg chg="add">
          <ac:chgData name="Emma Keating" userId="7c4fd0a49f07486c" providerId="LiveId" clId="{09039928-7FCE-4CC1-8375-CE8BF3100060}" dt="2020-04-29T15:51:37.828" v="286" actId="26606"/>
          <ac:spMkLst>
            <pc:docMk/>
            <pc:sldMk cId="476928364" sldId="282"/>
            <ac:spMk id="8" creationId="{8D70B121-56F4-4848-B38B-182089D909FA}"/>
          </ac:spMkLst>
        </pc:spChg>
        <pc:cxnChg chg="add">
          <ac:chgData name="Emma Keating" userId="7c4fd0a49f07486c" providerId="LiveId" clId="{09039928-7FCE-4CC1-8375-CE8BF3100060}" dt="2020-04-29T15:51:37.828" v="286" actId="26606"/>
          <ac:cxnSpMkLst>
            <pc:docMk/>
            <pc:sldMk cId="476928364" sldId="282"/>
            <ac:cxnSpMk id="10" creationId="{2D72A2C9-F3CA-4216-8BAD-FA4C970C3C4E}"/>
          </ac:cxnSpMkLst>
        </pc:cxnChg>
      </pc:sldChg>
      <pc:sldChg chg="modSp new del">
        <pc:chgData name="Emma Keating" userId="7c4fd0a49f07486c" providerId="LiveId" clId="{09039928-7FCE-4CC1-8375-CE8BF3100060}" dt="2020-04-29T15:48:13.403" v="210" actId="680"/>
        <pc:sldMkLst>
          <pc:docMk/>
          <pc:sldMk cId="4086767727" sldId="282"/>
        </pc:sldMkLst>
        <pc:spChg chg="mod">
          <ac:chgData name="Emma Keating" userId="7c4fd0a49f07486c" providerId="LiveId" clId="{09039928-7FCE-4CC1-8375-CE8BF3100060}" dt="2020-04-29T15:48:13.077" v="209" actId="20577"/>
          <ac:spMkLst>
            <pc:docMk/>
            <pc:sldMk cId="4086767727" sldId="282"/>
            <ac:spMk id="2" creationId="{7AE8AD2F-5D43-4F9B-8C26-0660FD027369}"/>
          </ac:spMkLst>
        </pc:spChg>
      </pc:sldChg>
      <pc:sldChg chg="addSp delSp add del setBg delDesignElem">
        <pc:chgData name="Emma Keating" userId="7c4fd0a49f07486c" providerId="LiveId" clId="{09039928-7FCE-4CC1-8375-CE8BF3100060}" dt="2020-04-29T15:48:09.778" v="204"/>
        <pc:sldMkLst>
          <pc:docMk/>
          <pc:sldMk cId="1482922488" sldId="283"/>
        </pc:sldMkLst>
        <pc:spChg chg="add del">
          <ac:chgData name="Emma Keating" userId="7c4fd0a49f07486c" providerId="LiveId" clId="{09039928-7FCE-4CC1-8375-CE8BF3100060}" dt="2020-04-29T15:48:09.778" v="204"/>
          <ac:spMkLst>
            <pc:docMk/>
            <pc:sldMk cId="1482922488" sldId="283"/>
            <ac:spMk id="7" creationId="{FFD48BC7-DC40-47DE-87EE-9F4B6ECB9ABB}"/>
          </ac:spMkLst>
        </pc:spChg>
        <pc:spChg chg="add del">
          <ac:chgData name="Emma Keating" userId="7c4fd0a49f07486c" providerId="LiveId" clId="{09039928-7FCE-4CC1-8375-CE8BF3100060}" dt="2020-04-29T15:48:09.778" v="204"/>
          <ac:spMkLst>
            <pc:docMk/>
            <pc:sldMk cId="1482922488" sldId="283"/>
            <ac:spMk id="9" creationId="{E502BBC7-2C76-46F3-BC24-5985BC13DB88}"/>
          </ac:spMkLst>
        </pc:spChg>
        <pc:spChg chg="add del">
          <ac:chgData name="Emma Keating" userId="7c4fd0a49f07486c" providerId="LiveId" clId="{09039928-7FCE-4CC1-8375-CE8BF3100060}" dt="2020-04-29T15:48:09.778" v="204"/>
          <ac:spMkLst>
            <pc:docMk/>
            <pc:sldMk cId="1482922488" sldId="283"/>
            <ac:spMk id="11" creationId="{C7F28D52-2A5F-4D23-81AE-7CB8B591C7AF}"/>
          </ac:spMkLst>
        </pc:spChg>
        <pc:spChg chg="add del">
          <ac:chgData name="Emma Keating" userId="7c4fd0a49f07486c" providerId="LiveId" clId="{09039928-7FCE-4CC1-8375-CE8BF3100060}" dt="2020-04-29T15:48:09.778" v="204"/>
          <ac:spMkLst>
            <pc:docMk/>
            <pc:sldMk cId="1482922488" sldId="283"/>
            <ac:spMk id="13" creationId="{3629484E-3792-4B3D-89AD-7C8A1ED0E0D4}"/>
          </ac:spMkLst>
        </pc:spChg>
      </pc:sldChg>
      <pc:sldChg chg="add ord">
        <pc:chgData name="Emma Keating" userId="7c4fd0a49f07486c" providerId="LiveId" clId="{09039928-7FCE-4CC1-8375-CE8BF3100060}" dt="2020-04-29T16:37:25.574" v="550"/>
        <pc:sldMkLst>
          <pc:docMk/>
          <pc:sldMk cId="1731806870" sldId="283"/>
        </pc:sldMkLst>
      </pc:sldChg>
      <pc:sldChg chg="add ord">
        <pc:chgData name="Emma Keating" userId="7c4fd0a49f07486c" providerId="LiveId" clId="{09039928-7FCE-4CC1-8375-CE8BF3100060}" dt="2020-04-29T16:37:22.355" v="548"/>
        <pc:sldMkLst>
          <pc:docMk/>
          <pc:sldMk cId="3060676514" sldId="28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4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4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3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3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5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5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3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5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5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3B74BF-A51F-4B44-9478-F3BE22F10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670" y="-1"/>
            <a:ext cx="8188659" cy="6858001"/>
          </a:xfrm>
          <a:prstGeom prst="rect">
            <a:avLst/>
          </a:prstGeom>
          <a:ln>
            <a:noFill/>
          </a:ln>
        </p:spPr>
      </p:pic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26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8705847" cy="26211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 MINUTES REMAINING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931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Lila Mills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Communications Manager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Neighborhood Connections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808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8705847" cy="26211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dirty="0"/>
              <a:t>BREAKOUT ROOMS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49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Bob Paponetti</a:t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President and CEO</a:t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Literacy Cooperative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95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3B74BF-A51F-4B44-9478-F3BE22F10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164" y="2089"/>
            <a:ext cx="8186165" cy="6855912"/>
          </a:xfrm>
          <a:prstGeom prst="rect">
            <a:avLst/>
          </a:prstGeom>
          <a:ln>
            <a:noFill/>
          </a:ln>
        </p:spPr>
      </p:pic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4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Moderator</a:t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Leslie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Perkul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President &amp; CEO – 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William J. and Dorothy K. O’Neill Foundation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19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14AB44-48E3-4694-8203-E68CAC37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114675" cy="4930246"/>
          </a:xfrm>
        </p:spPr>
        <p:txBody>
          <a:bodyPr>
            <a:normAutofit/>
          </a:bodyPr>
          <a:lstStyle/>
          <a:p>
            <a:pPr algn="r"/>
            <a:r>
              <a:rPr lang="en-US" b="1" u="sng" dirty="0">
                <a:solidFill>
                  <a:schemeClr val="accent1"/>
                </a:solidFill>
              </a:rPr>
              <a:t>Presenters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431B-FB14-4839-A648-AF0BF1E53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9" y="542924"/>
            <a:ext cx="6866542" cy="5819775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	Adrienne </a:t>
            </a:r>
            <a:r>
              <a:rPr lang="en-US" sz="1800" b="1" dirty="0" err="1"/>
              <a:t>Mundorf</a:t>
            </a: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	Senior Program Director – </a:t>
            </a:r>
            <a:br>
              <a:rPr lang="en-US" sz="1800" dirty="0"/>
            </a:br>
            <a:r>
              <a:rPr lang="en-US" sz="1800" dirty="0"/>
              <a:t>		Sisters of Charity Foundation of Cleveland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“Family Matters”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b="1" dirty="0"/>
              <a:t>Staci Wampler</a:t>
            </a:r>
            <a:br>
              <a:rPr lang="en-US" sz="1800" dirty="0"/>
            </a:br>
            <a:r>
              <a:rPr lang="en-US" sz="1800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Director of Industry Partnerships – </a:t>
            </a:r>
            <a:br>
              <a:rPr lang="en-US" sz="1800" dirty="0"/>
            </a:br>
            <a:r>
              <a:rPr lang="en-US" sz="1800" dirty="0"/>
              <a:t>		Towards Employment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“2Gen Family Bridge to Workforce Services”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b="1" dirty="0" err="1"/>
              <a:t>Aysha</a:t>
            </a:r>
            <a:r>
              <a:rPr lang="en-US" sz="1800" b="1" dirty="0"/>
              <a:t> Wilburn</a:t>
            </a: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	Director of 2Gen Strategy – </a:t>
            </a:r>
            <a:br>
              <a:rPr lang="en-US" sz="1800" dirty="0"/>
            </a:br>
            <a:r>
              <a:rPr lang="en-US" sz="1800" dirty="0"/>
              <a:t>		The Centers for Families and Children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“Family and Community Engagement Programs”</a:t>
            </a:r>
            <a:br>
              <a:rPr lang="en-US" sz="1800" dirty="0"/>
            </a:br>
            <a:r>
              <a:rPr lang="en-US" sz="1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/>
              <a:t>	Dr</a:t>
            </a:r>
            <a:r>
              <a:rPr lang="en-US" sz="1800" b="1" dirty="0"/>
              <a:t>. Victoria Berry	</a:t>
            </a:r>
            <a:r>
              <a:rPr lang="en-US" sz="1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br>
              <a:rPr lang="en-US" sz="1800" dirty="0"/>
            </a:br>
            <a:r>
              <a:rPr lang="en-US" sz="1800" dirty="0"/>
              <a:t>		Program Manager, Adult Diploma Program – </a:t>
            </a:r>
            <a:br>
              <a:rPr lang="en-US" sz="1800" dirty="0"/>
            </a:br>
            <a:r>
              <a:rPr lang="en-US" sz="1800" dirty="0"/>
              <a:t>		Cuyahoga Community College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“Uniting Families with Education” 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7692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dirty="0"/>
              <a:t>20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MINUTES REMAINING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83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14AB44-48E3-4694-8203-E68CAC37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114675" cy="4930246"/>
          </a:xfrm>
        </p:spPr>
        <p:txBody>
          <a:bodyPr>
            <a:normAutofit/>
          </a:bodyPr>
          <a:lstStyle/>
          <a:p>
            <a:pPr algn="r"/>
            <a:r>
              <a:rPr lang="en-US" b="1" u="sng" dirty="0">
                <a:solidFill>
                  <a:schemeClr val="accent1"/>
                </a:solidFill>
              </a:rPr>
              <a:t>Presenters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431B-FB14-4839-A648-AF0BF1E53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9" y="542924"/>
            <a:ext cx="6866542" cy="5819775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	Adrienne </a:t>
            </a:r>
            <a:r>
              <a:rPr lang="en-US" sz="1800" b="1" dirty="0" err="1"/>
              <a:t>Mundorf</a:t>
            </a: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	Senior Program Director – </a:t>
            </a:r>
            <a:br>
              <a:rPr lang="en-US" sz="1800" dirty="0"/>
            </a:br>
            <a:r>
              <a:rPr lang="en-US" sz="1800" dirty="0"/>
              <a:t>		Sisters of Charity Foundation of Cleveland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“Family Matters”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b="1" dirty="0"/>
              <a:t>Staci Wampler</a:t>
            </a:r>
            <a:br>
              <a:rPr lang="en-US" sz="1800" dirty="0"/>
            </a:br>
            <a:r>
              <a:rPr lang="en-US" sz="1800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Director of Industry Partnerships – </a:t>
            </a:r>
            <a:br>
              <a:rPr lang="en-US" sz="1800" dirty="0"/>
            </a:br>
            <a:r>
              <a:rPr lang="en-US" sz="1800" dirty="0"/>
              <a:t>		Towards Employment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“2Gen Family Bridge to Workforce Services”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b="1" dirty="0" err="1"/>
              <a:t>Aysha</a:t>
            </a:r>
            <a:r>
              <a:rPr lang="en-US" sz="1800" b="1" dirty="0"/>
              <a:t> Wilburn</a:t>
            </a: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	Director of 2Gen Strategy – </a:t>
            </a:r>
            <a:br>
              <a:rPr lang="en-US" sz="1800" dirty="0"/>
            </a:br>
            <a:r>
              <a:rPr lang="en-US" sz="1800" dirty="0"/>
              <a:t>		The Centers for Families and Children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“Family and Community Engagement Programs”</a:t>
            </a:r>
            <a:br>
              <a:rPr lang="en-US" sz="1800" dirty="0"/>
            </a:br>
            <a:r>
              <a:rPr lang="en-US" sz="1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/>
              <a:t>	Dr</a:t>
            </a:r>
            <a:r>
              <a:rPr lang="en-US" sz="1800" b="1" dirty="0"/>
              <a:t>. Victoria Berry	</a:t>
            </a:r>
            <a:r>
              <a:rPr lang="en-US" sz="1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br>
              <a:rPr lang="en-US" sz="1800" dirty="0"/>
            </a:br>
            <a:r>
              <a:rPr lang="en-US" sz="1800" dirty="0"/>
              <a:t>		Program Manager, Adult Diploma Program – </a:t>
            </a:r>
            <a:br>
              <a:rPr lang="en-US" sz="1800" dirty="0"/>
            </a:br>
            <a:r>
              <a:rPr lang="en-US" sz="1800" dirty="0"/>
              <a:t>		Cuyahoga Community College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“Uniting Families with Education” 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067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63219-8C17-4244-BC38-CB7ED005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10 MINUTES REMAINING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12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14AB44-48E3-4694-8203-E68CAC37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114675" cy="4930246"/>
          </a:xfrm>
        </p:spPr>
        <p:txBody>
          <a:bodyPr>
            <a:normAutofit/>
          </a:bodyPr>
          <a:lstStyle/>
          <a:p>
            <a:pPr algn="r"/>
            <a:r>
              <a:rPr lang="en-US" b="1" u="sng" dirty="0">
                <a:solidFill>
                  <a:schemeClr val="accent1"/>
                </a:solidFill>
              </a:rPr>
              <a:t>Presenters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431B-FB14-4839-A648-AF0BF1E53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9" y="542924"/>
            <a:ext cx="6866542" cy="5819775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	Adrienne </a:t>
            </a:r>
            <a:r>
              <a:rPr lang="en-US" sz="1800" b="1" dirty="0" err="1"/>
              <a:t>Mundorf</a:t>
            </a: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	Senior Program Director – </a:t>
            </a:r>
            <a:br>
              <a:rPr lang="en-US" sz="1800" dirty="0"/>
            </a:br>
            <a:r>
              <a:rPr lang="en-US" sz="1800" dirty="0"/>
              <a:t>		Sisters of Charity Foundation of Cleveland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“Family Matters”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b="1" dirty="0"/>
              <a:t>Staci Wampler</a:t>
            </a:r>
            <a:br>
              <a:rPr lang="en-US" sz="1800" dirty="0"/>
            </a:br>
            <a:r>
              <a:rPr lang="en-US" sz="1800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Director of Industry Partnerships – </a:t>
            </a:r>
            <a:br>
              <a:rPr lang="en-US" sz="1800" dirty="0"/>
            </a:br>
            <a:r>
              <a:rPr lang="en-US" sz="1800" dirty="0"/>
              <a:t>		Towards Employment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“2Gen Family Bridge to Workforce Services”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</a:t>
            </a:r>
            <a:r>
              <a:rPr lang="en-US" sz="1800" b="1" dirty="0" err="1"/>
              <a:t>Aysha</a:t>
            </a:r>
            <a:r>
              <a:rPr lang="en-US" sz="1800" b="1" dirty="0"/>
              <a:t> Wilburn</a:t>
            </a: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	Director of 2Gen Strategy – </a:t>
            </a:r>
            <a:br>
              <a:rPr lang="en-US" sz="1800" dirty="0"/>
            </a:br>
            <a:r>
              <a:rPr lang="en-US" sz="1800" dirty="0"/>
              <a:t>		The Centers for Families and Children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“Family and Community Engagement Programs”</a:t>
            </a:r>
            <a:br>
              <a:rPr lang="en-US" sz="1800" dirty="0"/>
            </a:br>
            <a:r>
              <a:rPr lang="en-US" sz="1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/>
              <a:t>	Dr</a:t>
            </a:r>
            <a:r>
              <a:rPr lang="en-US" sz="1800" b="1" dirty="0"/>
              <a:t>. Victoria Berry	</a:t>
            </a:r>
            <a:r>
              <a:rPr lang="en-US" sz="1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br>
              <a:rPr lang="en-US" sz="1800" dirty="0"/>
            </a:br>
            <a:r>
              <a:rPr lang="en-US" sz="1800" dirty="0"/>
              <a:t>		Program Manager, Adult Diploma Program – </a:t>
            </a:r>
            <a:br>
              <a:rPr lang="en-US" sz="1800" dirty="0"/>
            </a:br>
            <a:r>
              <a:rPr lang="en-US" sz="1800" dirty="0"/>
              <a:t>		Cuyahoga Community College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“Uniting Families with Education” 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180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431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Bob Paponetti President and CEO The Literacy Cooperative</vt:lpstr>
      <vt:lpstr>PowerPoint Presentation</vt:lpstr>
      <vt:lpstr>Moderator  Leslie Perkul President &amp; CEO –  William J. and Dorothy K. O’Neill Foundation</vt:lpstr>
      <vt:lpstr>Presenters</vt:lpstr>
      <vt:lpstr>20 MINUTES REMAINING</vt:lpstr>
      <vt:lpstr>Presenters</vt:lpstr>
      <vt:lpstr>10 MINUTES REMAINING</vt:lpstr>
      <vt:lpstr>Presenters</vt:lpstr>
      <vt:lpstr>5 MINUTES REMAINING</vt:lpstr>
      <vt:lpstr>Lila Mills Communications Manager Neighborhood Connections </vt:lpstr>
      <vt:lpstr>BREAKOUT ROOMS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Keating</dc:creator>
  <cp:lastModifiedBy>Emma Keating</cp:lastModifiedBy>
  <cp:revision>1</cp:revision>
  <dcterms:created xsi:type="dcterms:W3CDTF">2020-04-29T15:51:37Z</dcterms:created>
  <dcterms:modified xsi:type="dcterms:W3CDTF">2020-04-29T16:37:36Z</dcterms:modified>
</cp:coreProperties>
</file>