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2"/>
    <p:sldId id="262" r:id="rId3"/>
    <p:sldId id="263" r:id="rId4"/>
    <p:sldId id="256" r:id="rId5"/>
    <p:sldId id="257" r:id="rId6"/>
    <p:sldId id="261" r:id="rId7"/>
    <p:sldId id="258" r:id="rId8"/>
    <p:sldId id="264" r:id="rId9"/>
  </p:sldIdLst>
  <p:sldSz cx="7772400" cy="1069975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4660"/>
  </p:normalViewPr>
  <p:slideViewPr>
    <p:cSldViewPr>
      <p:cViewPr varScale="1">
        <p:scale>
          <a:sx n="40" d="100"/>
          <a:sy n="40" d="100"/>
        </p:scale>
        <p:origin x="1448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1">
                <a:solidFill>
                  <a:srgbClr val="4444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89636" y="2571750"/>
            <a:ext cx="3134995" cy="6840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1">
                <a:solidFill>
                  <a:srgbClr val="1A3764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43187" y="114669"/>
            <a:ext cx="7083425" cy="486409"/>
          </a:xfrm>
          <a:custGeom>
            <a:avLst/>
            <a:gdLst/>
            <a:ahLst/>
            <a:cxnLst/>
            <a:rect l="l" t="t" r="r" b="b"/>
            <a:pathLst>
              <a:path w="7083425" h="486409">
                <a:moveTo>
                  <a:pt x="0" y="0"/>
                </a:moveTo>
                <a:lnTo>
                  <a:pt x="7082952" y="0"/>
                </a:lnTo>
                <a:lnTo>
                  <a:pt x="7082952" y="486182"/>
                </a:lnTo>
                <a:lnTo>
                  <a:pt x="0" y="486182"/>
                </a:lnTo>
                <a:lnTo>
                  <a:pt x="0" y="0"/>
                </a:lnTo>
                <a:close/>
              </a:path>
            </a:pathLst>
          </a:custGeom>
          <a:solidFill>
            <a:srgbClr val="ED322F">
              <a:alpha val="627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334" y="831083"/>
            <a:ext cx="7471730" cy="503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1045" y="1588255"/>
            <a:ext cx="6870065" cy="5856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1">
                <a:solidFill>
                  <a:srgbClr val="4444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jp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jpg"/><Relationship Id="rId48" Type="http://schemas.openxmlformats.org/officeDocument/2006/relationships/image" Target="../media/image49.png"/><Relationship Id="rId8" Type="http://schemas.openxmlformats.org/officeDocument/2006/relationships/image" Target="../media/image9.png"/><Relationship Id="rId51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1" Type="http://schemas.microsoft.com/office/2007/relationships/media" Target="../media/media4.m4a"/><Relationship Id="rId6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QYd9IHVEe-U?feature=oembed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4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CYLDBxqQwiM?feature=oembed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7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8727-403A-4A04-85F2-655EEA995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930" y="1114918"/>
            <a:ext cx="6606540" cy="1015663"/>
          </a:xfrm>
        </p:spPr>
        <p:txBody>
          <a:bodyPr/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US" sz="6600" b="1" spc="500" dirty="0">
                <a:latin typeface="Calibri"/>
                <a:cs typeface="Calibri"/>
              </a:rPr>
              <a:t>Family Partners </a:t>
            </a:r>
            <a:endParaRPr lang="en-US" sz="6600" dirty="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D1AD9F-5D1F-4940-9F03-30D22CFD6E3D}"/>
              </a:ext>
            </a:extLst>
          </p:cNvPr>
          <p:cNvSpPr txBox="1"/>
          <p:nvPr/>
        </p:nvSpPr>
        <p:spPr>
          <a:xfrm>
            <a:off x="1872916" y="5165376"/>
            <a:ext cx="3938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28E4C-1B0B-4290-8591-D3EF46E8D21A}"/>
              </a:ext>
            </a:extLst>
          </p:cNvPr>
          <p:cNvSpPr txBox="1"/>
          <p:nvPr/>
        </p:nvSpPr>
        <p:spPr>
          <a:xfrm>
            <a:off x="1872916" y="5165376"/>
            <a:ext cx="3938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F7202C-8E25-4665-B29A-7904DA526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" y="2214476"/>
            <a:ext cx="6606540" cy="68625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5EE969B-DDFE-4699-9A42-306559135A28}"/>
              </a:ext>
            </a:extLst>
          </p:cNvPr>
          <p:cNvSpPr txBox="1">
            <a:spLocks/>
          </p:cNvSpPr>
          <p:nvPr/>
        </p:nvSpPr>
        <p:spPr>
          <a:xfrm>
            <a:off x="562877" y="9172759"/>
            <a:ext cx="660654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spcBef>
                <a:spcPts val="110"/>
              </a:spcBef>
            </a:pPr>
            <a:r>
              <a:rPr lang="en-US" sz="3600" kern="0" spc="500" dirty="0"/>
              <a:t>A program created with families at the core</a:t>
            </a:r>
            <a:endParaRPr lang="en-US" sz="3200" kern="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2759FC8-EC4D-473B-919D-295096076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10140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0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92"/>
    </mc:Choice>
    <mc:Fallback>
      <p:transition spd="slow" advTm="8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D5187E-87AA-42C9-831A-164960179A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074"/>
            <a:ext cx="7772400" cy="1022667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2CE38AB-4F3A-4101-9B0A-3B0ACEBD3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10140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3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57"/>
    </mc:Choice>
    <mc:Fallback>
      <p:transition spd="slow" advTm="3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0F733EE4-E9B0-468B-B374-1F68C00C85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25607"/>
            <a:ext cx="7467600" cy="987414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D86359-94BD-4D9E-94ED-B747548BF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10140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60"/>
    </mc:Choice>
    <mc:Fallback>
      <p:transition spd="slow" advTm="4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4553" y="4562094"/>
            <a:ext cx="958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363738"/>
                </a:solidFill>
                <a:latin typeface="Symbol"/>
                <a:cs typeface="Symbol"/>
              </a:rPr>
              <a:t></a:t>
            </a:r>
            <a:endParaRPr sz="1200">
              <a:latin typeface="Symbol"/>
              <a:cs typeface="Symbo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64413" y="4510785"/>
            <a:ext cx="6490335" cy="274320"/>
            <a:chOff x="864412" y="4190110"/>
            <a:chExt cx="6490335" cy="27432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4412" y="4190110"/>
              <a:ext cx="1438147" cy="274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2622" y="4190110"/>
              <a:ext cx="803211" cy="274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2038" y="4190110"/>
              <a:ext cx="4502403" cy="27432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4413" y="4836921"/>
            <a:ext cx="3652901" cy="27432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14553" y="5360670"/>
            <a:ext cx="958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363738"/>
                </a:solidFill>
                <a:latin typeface="Symbol"/>
                <a:cs typeface="Symbol"/>
              </a:rPr>
              <a:t></a:t>
            </a:r>
            <a:endParaRPr sz="1200">
              <a:latin typeface="Symbol"/>
              <a:cs typeface="Symbo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64413" y="5309058"/>
            <a:ext cx="6486525" cy="274955"/>
            <a:chOff x="864412" y="4988382"/>
            <a:chExt cx="6486525" cy="27495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4412" y="4988382"/>
              <a:ext cx="2056257" cy="2746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12415" y="4988382"/>
              <a:ext cx="134112" cy="2746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9471" y="4988382"/>
              <a:ext cx="4471288" cy="274624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4413" y="5635752"/>
            <a:ext cx="2958211" cy="27432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14553" y="6157976"/>
            <a:ext cx="958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363738"/>
                </a:solidFill>
                <a:latin typeface="Symbol"/>
                <a:cs typeface="Symbol"/>
              </a:rPr>
              <a:t></a:t>
            </a:r>
            <a:endParaRPr sz="1200">
              <a:latin typeface="Symbol"/>
              <a:cs typeface="Symbo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64412" y="6106667"/>
            <a:ext cx="6435090" cy="274320"/>
            <a:chOff x="864412" y="5785992"/>
            <a:chExt cx="6435090" cy="274320"/>
          </a:xfrm>
        </p:grpSpPr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4412" y="5785992"/>
              <a:ext cx="4940808" cy="2743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90362" y="5785992"/>
              <a:ext cx="134112" cy="2743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57418" y="5785992"/>
              <a:ext cx="1541526" cy="274320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4412" y="6434328"/>
            <a:ext cx="6482588" cy="274320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864413" y="6760464"/>
            <a:ext cx="6473825" cy="274320"/>
            <a:chOff x="864412" y="6439789"/>
            <a:chExt cx="6473825" cy="274320"/>
          </a:xfrm>
        </p:grpSpPr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4412" y="6439789"/>
              <a:ext cx="4632960" cy="2743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87086" y="6439789"/>
              <a:ext cx="219456" cy="2743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96814" y="6439789"/>
              <a:ext cx="277367" cy="27432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35497" y="6439789"/>
              <a:ext cx="118872" cy="27432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94933" y="6439789"/>
              <a:ext cx="277367" cy="2743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33618" y="6439789"/>
              <a:ext cx="188975" cy="27432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928106" y="6439789"/>
              <a:ext cx="210312" cy="2743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033262" y="6439789"/>
              <a:ext cx="1304670" cy="274320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864412" y="7086600"/>
            <a:ext cx="1071880" cy="274320"/>
            <a:chOff x="864412" y="6765925"/>
            <a:chExt cx="1071880" cy="274320"/>
          </a:xfrm>
        </p:grpSpPr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64412" y="6765925"/>
              <a:ext cx="1067676" cy="2743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98574" y="6765925"/>
              <a:ext cx="137160" cy="274319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714553" y="7610043"/>
            <a:ext cx="958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363738"/>
                </a:solidFill>
                <a:latin typeface="Symbol"/>
                <a:cs typeface="Symbol"/>
              </a:rPr>
              <a:t></a:t>
            </a:r>
            <a:endParaRPr sz="1200">
              <a:latin typeface="Symbol"/>
              <a:cs typeface="Symbo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864413" y="7558736"/>
            <a:ext cx="6675755" cy="2053589"/>
            <a:chOff x="864412" y="7238060"/>
            <a:chExt cx="6675755" cy="2053589"/>
          </a:xfrm>
        </p:grpSpPr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4412" y="7238060"/>
              <a:ext cx="3715893" cy="27462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67733" y="7238060"/>
              <a:ext cx="1767586" cy="2746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88126" y="7238060"/>
              <a:ext cx="636270" cy="27462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597141" y="7238060"/>
              <a:ext cx="770293" cy="2746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91302" y="7551864"/>
              <a:ext cx="1467103" cy="148894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591302" y="7551801"/>
              <a:ext cx="1467485" cy="1489075"/>
            </a:xfrm>
            <a:custGeom>
              <a:avLst/>
              <a:gdLst/>
              <a:ahLst/>
              <a:cxnLst/>
              <a:rect l="l" t="t" r="r" b="b"/>
              <a:pathLst>
                <a:path w="1467484" h="1489075">
                  <a:moveTo>
                    <a:pt x="733551" y="0"/>
                  </a:moveTo>
                  <a:lnTo>
                    <a:pt x="685320" y="1583"/>
                  </a:lnTo>
                  <a:lnTo>
                    <a:pt x="637922" y="6269"/>
                  </a:lnTo>
                  <a:lnTo>
                    <a:pt x="591453" y="13960"/>
                  </a:lnTo>
                  <a:lnTo>
                    <a:pt x="546011" y="24556"/>
                  </a:lnTo>
                  <a:lnTo>
                    <a:pt x="501692" y="37959"/>
                  </a:lnTo>
                  <a:lnTo>
                    <a:pt x="458593" y="54073"/>
                  </a:lnTo>
                  <a:lnTo>
                    <a:pt x="416810" y="72797"/>
                  </a:lnTo>
                  <a:lnTo>
                    <a:pt x="376440" y="94035"/>
                  </a:lnTo>
                  <a:lnTo>
                    <a:pt x="337579" y="117688"/>
                  </a:lnTo>
                  <a:lnTo>
                    <a:pt x="300325" y="143658"/>
                  </a:lnTo>
                  <a:lnTo>
                    <a:pt x="264774" y="171846"/>
                  </a:lnTo>
                  <a:lnTo>
                    <a:pt x="231022" y="202155"/>
                  </a:lnTo>
                  <a:lnTo>
                    <a:pt x="199167" y="234487"/>
                  </a:lnTo>
                  <a:lnTo>
                    <a:pt x="169305" y="268742"/>
                  </a:lnTo>
                  <a:lnTo>
                    <a:pt x="141532" y="304824"/>
                  </a:lnTo>
                  <a:lnTo>
                    <a:pt x="115946" y="342633"/>
                  </a:lnTo>
                  <a:lnTo>
                    <a:pt x="92643" y="382072"/>
                  </a:lnTo>
                  <a:lnTo>
                    <a:pt x="71719" y="423043"/>
                  </a:lnTo>
                  <a:lnTo>
                    <a:pt x="53271" y="465447"/>
                  </a:lnTo>
                  <a:lnTo>
                    <a:pt x="37396" y="509186"/>
                  </a:lnTo>
                  <a:lnTo>
                    <a:pt x="24191" y="554162"/>
                  </a:lnTo>
                  <a:lnTo>
                    <a:pt x="13752" y="600277"/>
                  </a:lnTo>
                  <a:lnTo>
                    <a:pt x="6176" y="647433"/>
                  </a:lnTo>
                  <a:lnTo>
                    <a:pt x="1560" y="695531"/>
                  </a:lnTo>
                  <a:lnTo>
                    <a:pt x="0" y="744474"/>
                  </a:lnTo>
                  <a:lnTo>
                    <a:pt x="1560" y="793430"/>
                  </a:lnTo>
                  <a:lnTo>
                    <a:pt x="6176" y="841541"/>
                  </a:lnTo>
                  <a:lnTo>
                    <a:pt x="13752" y="888708"/>
                  </a:lnTo>
                  <a:lnTo>
                    <a:pt x="24191" y="934832"/>
                  </a:lnTo>
                  <a:lnTo>
                    <a:pt x="37396" y="979816"/>
                  </a:lnTo>
                  <a:lnTo>
                    <a:pt x="53271" y="1023562"/>
                  </a:lnTo>
                  <a:lnTo>
                    <a:pt x="71719" y="1065971"/>
                  </a:lnTo>
                  <a:lnTo>
                    <a:pt x="92643" y="1106946"/>
                  </a:lnTo>
                  <a:lnTo>
                    <a:pt x="115946" y="1146389"/>
                  </a:lnTo>
                  <a:lnTo>
                    <a:pt x="141532" y="1184200"/>
                  </a:lnTo>
                  <a:lnTo>
                    <a:pt x="169305" y="1220283"/>
                  </a:lnTo>
                  <a:lnTo>
                    <a:pt x="199167" y="1254540"/>
                  </a:lnTo>
                  <a:lnTo>
                    <a:pt x="231022" y="1286871"/>
                  </a:lnTo>
                  <a:lnTo>
                    <a:pt x="264774" y="1317179"/>
                  </a:lnTo>
                  <a:lnTo>
                    <a:pt x="300325" y="1345367"/>
                  </a:lnTo>
                  <a:lnTo>
                    <a:pt x="337579" y="1371335"/>
                  </a:lnTo>
                  <a:lnTo>
                    <a:pt x="376440" y="1394987"/>
                  </a:lnTo>
                  <a:lnTo>
                    <a:pt x="416810" y="1416223"/>
                  </a:lnTo>
                  <a:lnTo>
                    <a:pt x="458593" y="1434945"/>
                  </a:lnTo>
                  <a:lnTo>
                    <a:pt x="501692" y="1451057"/>
                  </a:lnTo>
                  <a:lnTo>
                    <a:pt x="546011" y="1464459"/>
                  </a:lnTo>
                  <a:lnTo>
                    <a:pt x="591453" y="1475053"/>
                  </a:lnTo>
                  <a:lnTo>
                    <a:pt x="637922" y="1482742"/>
                  </a:lnTo>
                  <a:lnTo>
                    <a:pt x="685320" y="1487427"/>
                  </a:lnTo>
                  <a:lnTo>
                    <a:pt x="733551" y="1489011"/>
                  </a:lnTo>
                  <a:lnTo>
                    <a:pt x="781783" y="1487427"/>
                  </a:lnTo>
                  <a:lnTo>
                    <a:pt x="829181" y="1482742"/>
                  </a:lnTo>
                  <a:lnTo>
                    <a:pt x="875650" y="1475053"/>
                  </a:lnTo>
                  <a:lnTo>
                    <a:pt x="921092" y="1464459"/>
                  </a:lnTo>
                  <a:lnTo>
                    <a:pt x="965411" y="1451057"/>
                  </a:lnTo>
                  <a:lnTo>
                    <a:pt x="1008510" y="1434945"/>
                  </a:lnTo>
                  <a:lnTo>
                    <a:pt x="1050293" y="1416223"/>
                  </a:lnTo>
                  <a:lnTo>
                    <a:pt x="1090663" y="1394987"/>
                  </a:lnTo>
                  <a:lnTo>
                    <a:pt x="1129524" y="1371335"/>
                  </a:lnTo>
                  <a:lnTo>
                    <a:pt x="1166778" y="1345367"/>
                  </a:lnTo>
                  <a:lnTo>
                    <a:pt x="1202329" y="1317179"/>
                  </a:lnTo>
                  <a:lnTo>
                    <a:pt x="1236081" y="1286871"/>
                  </a:lnTo>
                  <a:lnTo>
                    <a:pt x="1267936" y="1254540"/>
                  </a:lnTo>
                  <a:lnTo>
                    <a:pt x="1297798" y="1220283"/>
                  </a:lnTo>
                  <a:lnTo>
                    <a:pt x="1325571" y="1184200"/>
                  </a:lnTo>
                  <a:lnTo>
                    <a:pt x="1351157" y="1146389"/>
                  </a:lnTo>
                  <a:lnTo>
                    <a:pt x="1374460" y="1106946"/>
                  </a:lnTo>
                  <a:lnTo>
                    <a:pt x="1395384" y="1065971"/>
                  </a:lnTo>
                  <a:lnTo>
                    <a:pt x="1413832" y="1023562"/>
                  </a:lnTo>
                  <a:lnTo>
                    <a:pt x="1429707" y="979816"/>
                  </a:lnTo>
                  <a:lnTo>
                    <a:pt x="1442912" y="934832"/>
                  </a:lnTo>
                  <a:lnTo>
                    <a:pt x="1453351" y="888708"/>
                  </a:lnTo>
                  <a:lnTo>
                    <a:pt x="1460927" y="841541"/>
                  </a:lnTo>
                  <a:lnTo>
                    <a:pt x="1465543" y="793430"/>
                  </a:lnTo>
                  <a:lnTo>
                    <a:pt x="1467103" y="744474"/>
                  </a:lnTo>
                  <a:lnTo>
                    <a:pt x="1465543" y="695531"/>
                  </a:lnTo>
                  <a:lnTo>
                    <a:pt x="1460927" y="647433"/>
                  </a:lnTo>
                  <a:lnTo>
                    <a:pt x="1453351" y="600277"/>
                  </a:lnTo>
                  <a:lnTo>
                    <a:pt x="1442912" y="554162"/>
                  </a:lnTo>
                  <a:lnTo>
                    <a:pt x="1429707" y="509186"/>
                  </a:lnTo>
                  <a:lnTo>
                    <a:pt x="1413832" y="465447"/>
                  </a:lnTo>
                  <a:lnTo>
                    <a:pt x="1395384" y="423043"/>
                  </a:lnTo>
                  <a:lnTo>
                    <a:pt x="1374460" y="382072"/>
                  </a:lnTo>
                  <a:lnTo>
                    <a:pt x="1351157" y="342633"/>
                  </a:lnTo>
                  <a:lnTo>
                    <a:pt x="1325571" y="304824"/>
                  </a:lnTo>
                  <a:lnTo>
                    <a:pt x="1297798" y="268742"/>
                  </a:lnTo>
                  <a:lnTo>
                    <a:pt x="1267936" y="234487"/>
                  </a:lnTo>
                  <a:lnTo>
                    <a:pt x="1236081" y="202155"/>
                  </a:lnTo>
                  <a:lnTo>
                    <a:pt x="1202329" y="171846"/>
                  </a:lnTo>
                  <a:lnTo>
                    <a:pt x="1166778" y="143658"/>
                  </a:lnTo>
                  <a:lnTo>
                    <a:pt x="1129524" y="117688"/>
                  </a:lnTo>
                  <a:lnTo>
                    <a:pt x="1090663" y="94035"/>
                  </a:lnTo>
                  <a:lnTo>
                    <a:pt x="1050293" y="72797"/>
                  </a:lnTo>
                  <a:lnTo>
                    <a:pt x="1008510" y="54073"/>
                  </a:lnTo>
                  <a:lnTo>
                    <a:pt x="965411" y="37959"/>
                  </a:lnTo>
                  <a:lnTo>
                    <a:pt x="921092" y="24556"/>
                  </a:lnTo>
                  <a:lnTo>
                    <a:pt x="875650" y="13960"/>
                  </a:lnTo>
                  <a:lnTo>
                    <a:pt x="829181" y="6269"/>
                  </a:lnTo>
                  <a:lnTo>
                    <a:pt x="781783" y="1583"/>
                  </a:lnTo>
                  <a:lnTo>
                    <a:pt x="733551" y="0"/>
                  </a:lnTo>
                  <a:close/>
                </a:path>
              </a:pathLst>
            </a:custGeom>
            <a:ln w="25400">
              <a:solidFill>
                <a:srgbClr val="6C6E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882261" y="9076639"/>
              <a:ext cx="2657348" cy="214884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669034" y="3858515"/>
            <a:ext cx="4662805" cy="335279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2087246" y="4293108"/>
            <a:ext cx="3724275" cy="3810"/>
          </a:xfrm>
          <a:custGeom>
            <a:avLst/>
            <a:gdLst/>
            <a:ahLst/>
            <a:cxnLst/>
            <a:rect l="l" t="t" r="r" b="b"/>
            <a:pathLst>
              <a:path w="3724275" h="3810">
                <a:moveTo>
                  <a:pt x="0" y="0"/>
                </a:moveTo>
                <a:lnTo>
                  <a:pt x="3724021" y="3301"/>
                </a:lnTo>
              </a:path>
            </a:pathLst>
          </a:custGeom>
          <a:ln w="57150">
            <a:solidFill>
              <a:srgbClr val="D7053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606972" y="2409698"/>
            <a:ext cx="6684645" cy="1324610"/>
            <a:chOff x="606971" y="2089023"/>
            <a:chExt cx="6684645" cy="1324610"/>
          </a:xfrm>
        </p:grpSpPr>
        <p:sp>
          <p:nvSpPr>
            <p:cNvPr id="44" name="object 44"/>
            <p:cNvSpPr/>
            <p:nvPr/>
          </p:nvSpPr>
          <p:spPr>
            <a:xfrm>
              <a:off x="606971" y="2089023"/>
              <a:ext cx="6684645" cy="1324610"/>
            </a:xfrm>
            <a:custGeom>
              <a:avLst/>
              <a:gdLst/>
              <a:ahLst/>
              <a:cxnLst/>
              <a:rect l="l" t="t" r="r" b="b"/>
              <a:pathLst>
                <a:path w="6684645" h="1324610">
                  <a:moveTo>
                    <a:pt x="6684518" y="0"/>
                  </a:moveTo>
                  <a:lnTo>
                    <a:pt x="0" y="0"/>
                  </a:lnTo>
                  <a:lnTo>
                    <a:pt x="0" y="1324355"/>
                  </a:lnTo>
                  <a:lnTo>
                    <a:pt x="6684518" y="1324355"/>
                  </a:lnTo>
                  <a:lnTo>
                    <a:pt x="6684518" y="0"/>
                  </a:lnTo>
                  <a:close/>
                </a:path>
              </a:pathLst>
            </a:custGeom>
            <a:solidFill>
              <a:srgbClr val="D705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17396" y="2161286"/>
              <a:ext cx="5815076" cy="36728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15335" y="2545410"/>
              <a:ext cx="1451228" cy="36758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8044" y="2929763"/>
              <a:ext cx="2742692" cy="39776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539363" y="2929763"/>
              <a:ext cx="3570859" cy="397764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3870072" y="8465819"/>
            <a:ext cx="1246505" cy="707390"/>
            <a:chOff x="3870071" y="8145144"/>
            <a:chExt cx="1246505" cy="707390"/>
          </a:xfrm>
        </p:grpSpPr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60881" y="8231861"/>
              <a:ext cx="407110" cy="52683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438777" y="8145144"/>
              <a:ext cx="677545" cy="70699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870071" y="8190610"/>
              <a:ext cx="493160" cy="505684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777707" y="8305149"/>
            <a:ext cx="291196" cy="305038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3212757" y="8221307"/>
            <a:ext cx="582930" cy="577215"/>
            <a:chOff x="3212757" y="7900631"/>
            <a:chExt cx="582930" cy="577215"/>
          </a:xfrm>
        </p:grpSpPr>
        <p:pic>
          <p:nvPicPr>
            <p:cNvPr id="55" name="object 5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212757" y="7975980"/>
              <a:ext cx="331558" cy="50137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489706" y="7900631"/>
              <a:ext cx="305739" cy="382435"/>
            </a:xfrm>
            <a:prstGeom prst="rect">
              <a:avLst/>
            </a:prstGeom>
          </p:spPr>
        </p:pic>
      </p:grpSp>
      <p:pic>
        <p:nvPicPr>
          <p:cNvPr id="57" name="object 57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704107" y="643680"/>
            <a:ext cx="4364185" cy="1685305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13004" y="9461322"/>
            <a:ext cx="2578354" cy="228600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893368" y="9778010"/>
            <a:ext cx="1590040" cy="229235"/>
            <a:chOff x="893368" y="9457334"/>
            <a:chExt cx="1590040" cy="229235"/>
          </a:xfrm>
        </p:grpSpPr>
        <p:pic>
          <p:nvPicPr>
            <p:cNvPr id="60" name="object 6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93368" y="9457334"/>
              <a:ext cx="670306" cy="22890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467866" y="9457334"/>
              <a:ext cx="112775" cy="22890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24254" y="9457334"/>
              <a:ext cx="451103" cy="22890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862582" y="9457334"/>
              <a:ext cx="112775" cy="22890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18969" y="9457334"/>
              <a:ext cx="564261" cy="228904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663816" y="7912418"/>
            <a:ext cx="1456690" cy="1501775"/>
            <a:chOff x="663816" y="7591742"/>
            <a:chExt cx="1456690" cy="1501775"/>
          </a:xfrm>
        </p:grpSpPr>
        <p:pic>
          <p:nvPicPr>
            <p:cNvPr id="66" name="object 6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68578" y="7596505"/>
              <a:ext cx="1446733" cy="149199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668578" y="7596505"/>
              <a:ext cx="1447165" cy="1492250"/>
            </a:xfrm>
            <a:custGeom>
              <a:avLst/>
              <a:gdLst/>
              <a:ahLst/>
              <a:cxnLst/>
              <a:rect l="l" t="t" r="r" b="b"/>
              <a:pathLst>
                <a:path w="1447164" h="1492250">
                  <a:moveTo>
                    <a:pt x="723341" y="0"/>
                  </a:moveTo>
                  <a:lnTo>
                    <a:pt x="675781" y="1586"/>
                  </a:lnTo>
                  <a:lnTo>
                    <a:pt x="629042" y="6281"/>
                  </a:lnTo>
                  <a:lnTo>
                    <a:pt x="583220" y="13986"/>
                  </a:lnTo>
                  <a:lnTo>
                    <a:pt x="538411" y="24603"/>
                  </a:lnTo>
                  <a:lnTo>
                    <a:pt x="494709" y="38032"/>
                  </a:lnTo>
                  <a:lnTo>
                    <a:pt x="452209" y="54177"/>
                  </a:lnTo>
                  <a:lnTo>
                    <a:pt x="411008" y="72938"/>
                  </a:lnTo>
                  <a:lnTo>
                    <a:pt x="371199" y="94218"/>
                  </a:lnTo>
                  <a:lnTo>
                    <a:pt x="332880" y="117917"/>
                  </a:lnTo>
                  <a:lnTo>
                    <a:pt x="296144" y="143938"/>
                  </a:lnTo>
                  <a:lnTo>
                    <a:pt x="261088" y="172183"/>
                  </a:lnTo>
                  <a:lnTo>
                    <a:pt x="227806" y="202552"/>
                  </a:lnTo>
                  <a:lnTo>
                    <a:pt x="196395" y="234948"/>
                  </a:lnTo>
                  <a:lnTo>
                    <a:pt x="166948" y="269273"/>
                  </a:lnTo>
                  <a:lnTo>
                    <a:pt x="139562" y="305427"/>
                  </a:lnTo>
                  <a:lnTo>
                    <a:pt x="114332" y="343314"/>
                  </a:lnTo>
                  <a:lnTo>
                    <a:pt x="91353" y="382834"/>
                  </a:lnTo>
                  <a:lnTo>
                    <a:pt x="70720" y="423888"/>
                  </a:lnTo>
                  <a:lnTo>
                    <a:pt x="52530" y="466380"/>
                  </a:lnTo>
                  <a:lnTo>
                    <a:pt x="36876" y="510210"/>
                  </a:lnTo>
                  <a:lnTo>
                    <a:pt x="23855" y="555281"/>
                  </a:lnTo>
                  <a:lnTo>
                    <a:pt x="13561" y="601493"/>
                  </a:lnTo>
                  <a:lnTo>
                    <a:pt x="6090" y="648749"/>
                  </a:lnTo>
                  <a:lnTo>
                    <a:pt x="1538" y="696950"/>
                  </a:lnTo>
                  <a:lnTo>
                    <a:pt x="0" y="745998"/>
                  </a:lnTo>
                  <a:lnTo>
                    <a:pt x="1538" y="795045"/>
                  </a:lnTo>
                  <a:lnTo>
                    <a:pt x="6090" y="843246"/>
                  </a:lnTo>
                  <a:lnTo>
                    <a:pt x="13561" y="890502"/>
                  </a:lnTo>
                  <a:lnTo>
                    <a:pt x="23855" y="936714"/>
                  </a:lnTo>
                  <a:lnTo>
                    <a:pt x="36876" y="981785"/>
                  </a:lnTo>
                  <a:lnTo>
                    <a:pt x="52530" y="1025615"/>
                  </a:lnTo>
                  <a:lnTo>
                    <a:pt x="70720" y="1068107"/>
                  </a:lnTo>
                  <a:lnTo>
                    <a:pt x="91353" y="1109161"/>
                  </a:lnTo>
                  <a:lnTo>
                    <a:pt x="114332" y="1148681"/>
                  </a:lnTo>
                  <a:lnTo>
                    <a:pt x="139562" y="1186568"/>
                  </a:lnTo>
                  <a:lnTo>
                    <a:pt x="166948" y="1222722"/>
                  </a:lnTo>
                  <a:lnTo>
                    <a:pt x="196395" y="1257047"/>
                  </a:lnTo>
                  <a:lnTo>
                    <a:pt x="227806" y="1289443"/>
                  </a:lnTo>
                  <a:lnTo>
                    <a:pt x="261088" y="1319812"/>
                  </a:lnTo>
                  <a:lnTo>
                    <a:pt x="296144" y="1348057"/>
                  </a:lnTo>
                  <a:lnTo>
                    <a:pt x="332880" y="1374078"/>
                  </a:lnTo>
                  <a:lnTo>
                    <a:pt x="371199" y="1397777"/>
                  </a:lnTo>
                  <a:lnTo>
                    <a:pt x="411008" y="1419057"/>
                  </a:lnTo>
                  <a:lnTo>
                    <a:pt x="452209" y="1437818"/>
                  </a:lnTo>
                  <a:lnTo>
                    <a:pt x="494709" y="1453963"/>
                  </a:lnTo>
                  <a:lnTo>
                    <a:pt x="538411" y="1467392"/>
                  </a:lnTo>
                  <a:lnTo>
                    <a:pt x="583220" y="1478009"/>
                  </a:lnTo>
                  <a:lnTo>
                    <a:pt x="629042" y="1485714"/>
                  </a:lnTo>
                  <a:lnTo>
                    <a:pt x="675781" y="1490409"/>
                  </a:lnTo>
                  <a:lnTo>
                    <a:pt x="723341" y="1491996"/>
                  </a:lnTo>
                  <a:lnTo>
                    <a:pt x="770907" y="1490409"/>
                  </a:lnTo>
                  <a:lnTo>
                    <a:pt x="817650" y="1485714"/>
                  </a:lnTo>
                  <a:lnTo>
                    <a:pt x="863477" y="1478009"/>
                  </a:lnTo>
                  <a:lnTo>
                    <a:pt x="908291" y="1467392"/>
                  </a:lnTo>
                  <a:lnTo>
                    <a:pt x="951998" y="1453963"/>
                  </a:lnTo>
                  <a:lnTo>
                    <a:pt x="994501" y="1437818"/>
                  </a:lnTo>
                  <a:lnTo>
                    <a:pt x="1035706" y="1419057"/>
                  </a:lnTo>
                  <a:lnTo>
                    <a:pt x="1075517" y="1397777"/>
                  </a:lnTo>
                  <a:lnTo>
                    <a:pt x="1113839" y="1374078"/>
                  </a:lnTo>
                  <a:lnTo>
                    <a:pt x="1150577" y="1348057"/>
                  </a:lnTo>
                  <a:lnTo>
                    <a:pt x="1185635" y="1319812"/>
                  </a:lnTo>
                  <a:lnTo>
                    <a:pt x="1218919" y="1289443"/>
                  </a:lnTo>
                  <a:lnTo>
                    <a:pt x="1250332" y="1257047"/>
                  </a:lnTo>
                  <a:lnTo>
                    <a:pt x="1279780" y="1222722"/>
                  </a:lnTo>
                  <a:lnTo>
                    <a:pt x="1307167" y="1186568"/>
                  </a:lnTo>
                  <a:lnTo>
                    <a:pt x="1332398" y="1148681"/>
                  </a:lnTo>
                  <a:lnTo>
                    <a:pt x="1355378" y="1109161"/>
                  </a:lnTo>
                  <a:lnTo>
                    <a:pt x="1376011" y="1068107"/>
                  </a:lnTo>
                  <a:lnTo>
                    <a:pt x="1394202" y="1025615"/>
                  </a:lnTo>
                  <a:lnTo>
                    <a:pt x="1409856" y="981785"/>
                  </a:lnTo>
                  <a:lnTo>
                    <a:pt x="1422877" y="936714"/>
                  </a:lnTo>
                  <a:lnTo>
                    <a:pt x="1433171" y="890502"/>
                  </a:lnTo>
                  <a:lnTo>
                    <a:pt x="1440642" y="843246"/>
                  </a:lnTo>
                  <a:lnTo>
                    <a:pt x="1445194" y="795045"/>
                  </a:lnTo>
                  <a:lnTo>
                    <a:pt x="1446733" y="745998"/>
                  </a:lnTo>
                  <a:lnTo>
                    <a:pt x="1445194" y="696950"/>
                  </a:lnTo>
                  <a:lnTo>
                    <a:pt x="1440642" y="648749"/>
                  </a:lnTo>
                  <a:lnTo>
                    <a:pt x="1433171" y="601493"/>
                  </a:lnTo>
                  <a:lnTo>
                    <a:pt x="1422877" y="555281"/>
                  </a:lnTo>
                  <a:lnTo>
                    <a:pt x="1409856" y="510210"/>
                  </a:lnTo>
                  <a:lnTo>
                    <a:pt x="1394202" y="466380"/>
                  </a:lnTo>
                  <a:lnTo>
                    <a:pt x="1376011" y="423888"/>
                  </a:lnTo>
                  <a:lnTo>
                    <a:pt x="1355378" y="382834"/>
                  </a:lnTo>
                  <a:lnTo>
                    <a:pt x="1332398" y="343314"/>
                  </a:lnTo>
                  <a:lnTo>
                    <a:pt x="1307167" y="305427"/>
                  </a:lnTo>
                  <a:lnTo>
                    <a:pt x="1279780" y="269273"/>
                  </a:lnTo>
                  <a:lnTo>
                    <a:pt x="1250332" y="234948"/>
                  </a:lnTo>
                  <a:lnTo>
                    <a:pt x="1218919" y="202552"/>
                  </a:lnTo>
                  <a:lnTo>
                    <a:pt x="1185635" y="172183"/>
                  </a:lnTo>
                  <a:lnTo>
                    <a:pt x="1150577" y="143938"/>
                  </a:lnTo>
                  <a:lnTo>
                    <a:pt x="1113839" y="117917"/>
                  </a:lnTo>
                  <a:lnTo>
                    <a:pt x="1075517" y="94218"/>
                  </a:lnTo>
                  <a:lnTo>
                    <a:pt x="1035706" y="72938"/>
                  </a:lnTo>
                  <a:lnTo>
                    <a:pt x="994501" y="54177"/>
                  </a:lnTo>
                  <a:lnTo>
                    <a:pt x="951998" y="38032"/>
                  </a:lnTo>
                  <a:lnTo>
                    <a:pt x="908291" y="24603"/>
                  </a:lnTo>
                  <a:lnTo>
                    <a:pt x="863477" y="13986"/>
                  </a:lnTo>
                  <a:lnTo>
                    <a:pt x="817650" y="6281"/>
                  </a:lnTo>
                  <a:lnTo>
                    <a:pt x="770907" y="1586"/>
                  </a:lnTo>
                  <a:lnTo>
                    <a:pt x="723341" y="0"/>
                  </a:lnTo>
                  <a:close/>
                </a:path>
              </a:pathLst>
            </a:custGeom>
            <a:ln w="9525">
              <a:solidFill>
                <a:srgbClr val="6C6E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8" name="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5059045" y="9697542"/>
            <a:ext cx="2303272" cy="215188"/>
          </a:xfrm>
          <a:prstGeom prst="rect">
            <a:avLst/>
          </a:prstGeom>
        </p:spPr>
      </p:pic>
      <p:pic>
        <p:nvPicPr>
          <p:cNvPr id="71" name="Audio 70">
            <a:hlinkClick r:id="" action="ppaction://media"/>
            <a:extLst>
              <a:ext uri="{FF2B5EF4-FFF2-40B4-BE49-F238E27FC236}">
                <a16:creationId xmlns:a16="http://schemas.microsoft.com/office/drawing/2014/main" id="{AFFDDC5F-D738-4B3E-A32D-6AB08DA6E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7213600" y="101409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63"/>
    </mc:Choice>
    <mc:Fallback>
      <p:transition spd="slow" advTm="119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347" y="6187110"/>
            <a:ext cx="2164080" cy="2164080"/>
          </a:xfrm>
          <a:custGeom>
            <a:avLst/>
            <a:gdLst/>
            <a:ahLst/>
            <a:cxnLst/>
            <a:rect l="l" t="t" r="r" b="b"/>
            <a:pathLst>
              <a:path w="2164080" h="2164079">
                <a:moveTo>
                  <a:pt x="1081911" y="2163822"/>
                </a:moveTo>
                <a:lnTo>
                  <a:pt x="1042090" y="2163089"/>
                </a:lnTo>
                <a:lnTo>
                  <a:pt x="1002320" y="2160891"/>
                </a:lnTo>
                <a:lnTo>
                  <a:pt x="962659" y="2157230"/>
                </a:lnTo>
                <a:lnTo>
                  <a:pt x="923161" y="2152112"/>
                </a:lnTo>
                <a:lnTo>
                  <a:pt x="883879" y="2145544"/>
                </a:lnTo>
                <a:lnTo>
                  <a:pt x="844863" y="2137534"/>
                </a:lnTo>
                <a:lnTo>
                  <a:pt x="806168" y="2128093"/>
                </a:lnTo>
                <a:lnTo>
                  <a:pt x="767849" y="2117235"/>
                </a:lnTo>
                <a:lnTo>
                  <a:pt x="729955" y="2104974"/>
                </a:lnTo>
                <a:lnTo>
                  <a:pt x="692536" y="2091326"/>
                </a:lnTo>
                <a:lnTo>
                  <a:pt x="655645" y="2076310"/>
                </a:lnTo>
                <a:lnTo>
                  <a:pt x="619334" y="2059947"/>
                </a:lnTo>
                <a:lnTo>
                  <a:pt x="583650" y="2042258"/>
                </a:lnTo>
                <a:lnTo>
                  <a:pt x="548639" y="2023267"/>
                </a:lnTo>
                <a:lnTo>
                  <a:pt x="514350" y="2003001"/>
                </a:lnTo>
                <a:lnTo>
                  <a:pt x="480833" y="1981487"/>
                </a:lnTo>
                <a:lnTo>
                  <a:pt x="448130" y="1958754"/>
                </a:lnTo>
                <a:lnTo>
                  <a:pt x="416285" y="1934831"/>
                </a:lnTo>
                <a:lnTo>
                  <a:pt x="385341" y="1909753"/>
                </a:lnTo>
                <a:lnTo>
                  <a:pt x="355344" y="1883554"/>
                </a:lnTo>
                <a:lnTo>
                  <a:pt x="326330" y="1856269"/>
                </a:lnTo>
                <a:lnTo>
                  <a:pt x="298340" y="1827932"/>
                </a:lnTo>
                <a:lnTo>
                  <a:pt x="271411" y="1798585"/>
                </a:lnTo>
                <a:lnTo>
                  <a:pt x="245582" y="1768268"/>
                </a:lnTo>
                <a:lnTo>
                  <a:pt x="220886" y="1737021"/>
                </a:lnTo>
                <a:lnTo>
                  <a:pt x="197356" y="1704884"/>
                </a:lnTo>
                <a:lnTo>
                  <a:pt x="175025" y="1671903"/>
                </a:lnTo>
                <a:lnTo>
                  <a:pt x="153924" y="1638124"/>
                </a:lnTo>
                <a:lnTo>
                  <a:pt x="134081" y="1603592"/>
                </a:lnTo>
                <a:lnTo>
                  <a:pt x="115521" y="1568350"/>
                </a:lnTo>
                <a:lnTo>
                  <a:pt x="98271" y="1532449"/>
                </a:lnTo>
                <a:lnTo>
                  <a:pt x="82355" y="1495940"/>
                </a:lnTo>
                <a:lnTo>
                  <a:pt x="67793" y="1458870"/>
                </a:lnTo>
                <a:lnTo>
                  <a:pt x="54605" y="1421286"/>
                </a:lnTo>
                <a:lnTo>
                  <a:pt x="42810" y="1383243"/>
                </a:lnTo>
                <a:lnTo>
                  <a:pt x="32423" y="1344794"/>
                </a:lnTo>
                <a:lnTo>
                  <a:pt x="23458" y="1305988"/>
                </a:lnTo>
                <a:lnTo>
                  <a:pt x="15928" y="1266876"/>
                </a:lnTo>
                <a:lnTo>
                  <a:pt x="9842" y="1227514"/>
                </a:lnTo>
                <a:lnTo>
                  <a:pt x="5209" y="1187957"/>
                </a:lnTo>
                <a:lnTo>
                  <a:pt x="2036" y="1148255"/>
                </a:lnTo>
                <a:lnTo>
                  <a:pt x="325" y="1108462"/>
                </a:lnTo>
                <a:lnTo>
                  <a:pt x="0" y="1081911"/>
                </a:lnTo>
                <a:lnTo>
                  <a:pt x="81" y="1068633"/>
                </a:lnTo>
                <a:lnTo>
                  <a:pt x="1303" y="1028824"/>
                </a:lnTo>
                <a:lnTo>
                  <a:pt x="3989" y="989087"/>
                </a:lnTo>
                <a:lnTo>
                  <a:pt x="8136" y="949473"/>
                </a:lnTo>
                <a:lnTo>
                  <a:pt x="13738" y="910039"/>
                </a:lnTo>
                <a:lnTo>
                  <a:pt x="20788" y="870840"/>
                </a:lnTo>
                <a:lnTo>
                  <a:pt x="29276" y="831927"/>
                </a:lnTo>
                <a:lnTo>
                  <a:pt x="39191" y="793351"/>
                </a:lnTo>
                <a:lnTo>
                  <a:pt x="50518" y="755166"/>
                </a:lnTo>
                <a:lnTo>
                  <a:pt x="63244" y="717426"/>
                </a:lnTo>
                <a:lnTo>
                  <a:pt x="77349" y="680179"/>
                </a:lnTo>
                <a:lnTo>
                  <a:pt x="92817" y="643476"/>
                </a:lnTo>
                <a:lnTo>
                  <a:pt x="109625" y="607366"/>
                </a:lnTo>
                <a:lnTo>
                  <a:pt x="127750" y="571901"/>
                </a:lnTo>
                <a:lnTo>
                  <a:pt x="147168" y="537128"/>
                </a:lnTo>
                <a:lnTo>
                  <a:pt x="167854" y="503091"/>
                </a:lnTo>
                <a:lnTo>
                  <a:pt x="189779" y="469838"/>
                </a:lnTo>
                <a:lnTo>
                  <a:pt x="212911" y="437417"/>
                </a:lnTo>
                <a:lnTo>
                  <a:pt x="237222" y="405869"/>
                </a:lnTo>
                <a:lnTo>
                  <a:pt x="262678" y="375236"/>
                </a:lnTo>
                <a:lnTo>
                  <a:pt x="289244" y="345560"/>
                </a:lnTo>
                <a:lnTo>
                  <a:pt x="316884" y="316884"/>
                </a:lnTo>
                <a:lnTo>
                  <a:pt x="345560" y="289244"/>
                </a:lnTo>
                <a:lnTo>
                  <a:pt x="375236" y="262678"/>
                </a:lnTo>
                <a:lnTo>
                  <a:pt x="405869" y="237222"/>
                </a:lnTo>
                <a:lnTo>
                  <a:pt x="437417" y="212911"/>
                </a:lnTo>
                <a:lnTo>
                  <a:pt x="469838" y="189779"/>
                </a:lnTo>
                <a:lnTo>
                  <a:pt x="503091" y="167854"/>
                </a:lnTo>
                <a:lnTo>
                  <a:pt x="537128" y="147168"/>
                </a:lnTo>
                <a:lnTo>
                  <a:pt x="571901" y="127750"/>
                </a:lnTo>
                <a:lnTo>
                  <a:pt x="607366" y="109625"/>
                </a:lnTo>
                <a:lnTo>
                  <a:pt x="643476" y="92817"/>
                </a:lnTo>
                <a:lnTo>
                  <a:pt x="680179" y="77349"/>
                </a:lnTo>
                <a:lnTo>
                  <a:pt x="717426" y="63244"/>
                </a:lnTo>
                <a:lnTo>
                  <a:pt x="755166" y="50518"/>
                </a:lnTo>
                <a:lnTo>
                  <a:pt x="793351" y="39191"/>
                </a:lnTo>
                <a:lnTo>
                  <a:pt x="831927" y="29276"/>
                </a:lnTo>
                <a:lnTo>
                  <a:pt x="870840" y="20788"/>
                </a:lnTo>
                <a:lnTo>
                  <a:pt x="910039" y="13738"/>
                </a:lnTo>
                <a:lnTo>
                  <a:pt x="949473" y="8136"/>
                </a:lnTo>
                <a:lnTo>
                  <a:pt x="989087" y="3989"/>
                </a:lnTo>
                <a:lnTo>
                  <a:pt x="1028824" y="1303"/>
                </a:lnTo>
                <a:lnTo>
                  <a:pt x="1068633" y="81"/>
                </a:lnTo>
                <a:lnTo>
                  <a:pt x="1081911" y="0"/>
                </a:lnTo>
                <a:lnTo>
                  <a:pt x="1095188" y="81"/>
                </a:lnTo>
                <a:lnTo>
                  <a:pt x="1134998" y="1303"/>
                </a:lnTo>
                <a:lnTo>
                  <a:pt x="1174735" y="3989"/>
                </a:lnTo>
                <a:lnTo>
                  <a:pt x="1214348" y="8136"/>
                </a:lnTo>
                <a:lnTo>
                  <a:pt x="1253782" y="13738"/>
                </a:lnTo>
                <a:lnTo>
                  <a:pt x="1292981" y="20788"/>
                </a:lnTo>
                <a:lnTo>
                  <a:pt x="1331894" y="29276"/>
                </a:lnTo>
                <a:lnTo>
                  <a:pt x="1370470" y="39191"/>
                </a:lnTo>
                <a:lnTo>
                  <a:pt x="1408655" y="50518"/>
                </a:lnTo>
                <a:lnTo>
                  <a:pt x="1446396" y="63244"/>
                </a:lnTo>
                <a:lnTo>
                  <a:pt x="1483642" y="77349"/>
                </a:lnTo>
                <a:lnTo>
                  <a:pt x="1520346" y="92817"/>
                </a:lnTo>
                <a:lnTo>
                  <a:pt x="1556455" y="109625"/>
                </a:lnTo>
                <a:lnTo>
                  <a:pt x="1591920" y="127750"/>
                </a:lnTo>
                <a:lnTo>
                  <a:pt x="1626694" y="147168"/>
                </a:lnTo>
                <a:lnTo>
                  <a:pt x="1660731" y="167854"/>
                </a:lnTo>
                <a:lnTo>
                  <a:pt x="1693983" y="189779"/>
                </a:lnTo>
                <a:lnTo>
                  <a:pt x="1726404" y="212911"/>
                </a:lnTo>
                <a:lnTo>
                  <a:pt x="1757952" y="237222"/>
                </a:lnTo>
                <a:lnTo>
                  <a:pt x="1788586" y="262678"/>
                </a:lnTo>
                <a:lnTo>
                  <a:pt x="1818261" y="289244"/>
                </a:lnTo>
                <a:lnTo>
                  <a:pt x="1846937" y="316884"/>
                </a:lnTo>
                <a:lnTo>
                  <a:pt x="1874577" y="345560"/>
                </a:lnTo>
                <a:lnTo>
                  <a:pt x="1901143" y="375236"/>
                </a:lnTo>
                <a:lnTo>
                  <a:pt x="1926600" y="405869"/>
                </a:lnTo>
                <a:lnTo>
                  <a:pt x="1950910" y="437417"/>
                </a:lnTo>
                <a:lnTo>
                  <a:pt x="1974042" y="469838"/>
                </a:lnTo>
                <a:lnTo>
                  <a:pt x="1995967" y="503091"/>
                </a:lnTo>
                <a:lnTo>
                  <a:pt x="2016653" y="537128"/>
                </a:lnTo>
                <a:lnTo>
                  <a:pt x="2036071" y="571901"/>
                </a:lnTo>
                <a:lnTo>
                  <a:pt x="2054196" y="607366"/>
                </a:lnTo>
                <a:lnTo>
                  <a:pt x="2071004" y="643476"/>
                </a:lnTo>
                <a:lnTo>
                  <a:pt x="2086472" y="680179"/>
                </a:lnTo>
                <a:lnTo>
                  <a:pt x="2100577" y="717426"/>
                </a:lnTo>
                <a:lnTo>
                  <a:pt x="2113303" y="755166"/>
                </a:lnTo>
                <a:lnTo>
                  <a:pt x="2124631" y="793351"/>
                </a:lnTo>
                <a:lnTo>
                  <a:pt x="2134545" y="831927"/>
                </a:lnTo>
                <a:lnTo>
                  <a:pt x="2143033" y="870840"/>
                </a:lnTo>
                <a:lnTo>
                  <a:pt x="2150083" y="910039"/>
                </a:lnTo>
                <a:lnTo>
                  <a:pt x="2155686" y="949473"/>
                </a:lnTo>
                <a:lnTo>
                  <a:pt x="2159833" y="989087"/>
                </a:lnTo>
                <a:lnTo>
                  <a:pt x="2162519" y="1028824"/>
                </a:lnTo>
                <a:lnTo>
                  <a:pt x="2163741" y="1068633"/>
                </a:lnTo>
                <a:lnTo>
                  <a:pt x="2163822" y="1081911"/>
                </a:lnTo>
                <a:lnTo>
                  <a:pt x="2163741" y="1095188"/>
                </a:lnTo>
                <a:lnTo>
                  <a:pt x="2162519" y="1134998"/>
                </a:lnTo>
                <a:lnTo>
                  <a:pt x="2159833" y="1174735"/>
                </a:lnTo>
                <a:lnTo>
                  <a:pt x="2155686" y="1214348"/>
                </a:lnTo>
                <a:lnTo>
                  <a:pt x="2150083" y="1253782"/>
                </a:lnTo>
                <a:lnTo>
                  <a:pt x="2143033" y="1292981"/>
                </a:lnTo>
                <a:lnTo>
                  <a:pt x="2134545" y="1331894"/>
                </a:lnTo>
                <a:lnTo>
                  <a:pt x="2124631" y="1370470"/>
                </a:lnTo>
                <a:lnTo>
                  <a:pt x="2113303" y="1408655"/>
                </a:lnTo>
                <a:lnTo>
                  <a:pt x="2100578" y="1446396"/>
                </a:lnTo>
                <a:lnTo>
                  <a:pt x="2086472" y="1483642"/>
                </a:lnTo>
                <a:lnTo>
                  <a:pt x="2071004" y="1520346"/>
                </a:lnTo>
                <a:lnTo>
                  <a:pt x="2054196" y="1556455"/>
                </a:lnTo>
                <a:lnTo>
                  <a:pt x="2036071" y="1591920"/>
                </a:lnTo>
                <a:lnTo>
                  <a:pt x="2016653" y="1626694"/>
                </a:lnTo>
                <a:lnTo>
                  <a:pt x="1995967" y="1660731"/>
                </a:lnTo>
                <a:lnTo>
                  <a:pt x="1974042" y="1693983"/>
                </a:lnTo>
                <a:lnTo>
                  <a:pt x="1950910" y="1726404"/>
                </a:lnTo>
                <a:lnTo>
                  <a:pt x="1926600" y="1757952"/>
                </a:lnTo>
                <a:lnTo>
                  <a:pt x="1901143" y="1788586"/>
                </a:lnTo>
                <a:lnTo>
                  <a:pt x="1874577" y="1818261"/>
                </a:lnTo>
                <a:lnTo>
                  <a:pt x="1846937" y="1846937"/>
                </a:lnTo>
                <a:lnTo>
                  <a:pt x="1818261" y="1874577"/>
                </a:lnTo>
                <a:lnTo>
                  <a:pt x="1788586" y="1901143"/>
                </a:lnTo>
                <a:lnTo>
                  <a:pt x="1757952" y="1926600"/>
                </a:lnTo>
                <a:lnTo>
                  <a:pt x="1726404" y="1950910"/>
                </a:lnTo>
                <a:lnTo>
                  <a:pt x="1693983" y="1974042"/>
                </a:lnTo>
                <a:lnTo>
                  <a:pt x="1660731" y="1995967"/>
                </a:lnTo>
                <a:lnTo>
                  <a:pt x="1626694" y="2016653"/>
                </a:lnTo>
                <a:lnTo>
                  <a:pt x="1591920" y="2036071"/>
                </a:lnTo>
                <a:lnTo>
                  <a:pt x="1556455" y="2054196"/>
                </a:lnTo>
                <a:lnTo>
                  <a:pt x="1520346" y="2071004"/>
                </a:lnTo>
                <a:lnTo>
                  <a:pt x="1483642" y="2086472"/>
                </a:lnTo>
                <a:lnTo>
                  <a:pt x="1446395" y="2100577"/>
                </a:lnTo>
                <a:lnTo>
                  <a:pt x="1408655" y="2113303"/>
                </a:lnTo>
                <a:lnTo>
                  <a:pt x="1370470" y="2124631"/>
                </a:lnTo>
                <a:lnTo>
                  <a:pt x="1331894" y="2134545"/>
                </a:lnTo>
                <a:lnTo>
                  <a:pt x="1292981" y="2143033"/>
                </a:lnTo>
                <a:lnTo>
                  <a:pt x="1253782" y="2150083"/>
                </a:lnTo>
                <a:lnTo>
                  <a:pt x="1214348" y="2155686"/>
                </a:lnTo>
                <a:lnTo>
                  <a:pt x="1174735" y="2159833"/>
                </a:lnTo>
                <a:lnTo>
                  <a:pt x="1134998" y="2162519"/>
                </a:lnTo>
                <a:lnTo>
                  <a:pt x="1095188" y="2163741"/>
                </a:lnTo>
                <a:lnTo>
                  <a:pt x="1081911" y="2163822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8322" y="3741185"/>
            <a:ext cx="2236470" cy="2236470"/>
          </a:xfrm>
          <a:custGeom>
            <a:avLst/>
            <a:gdLst/>
            <a:ahLst/>
            <a:cxnLst/>
            <a:rect l="l" t="t" r="r" b="b"/>
            <a:pathLst>
              <a:path w="2236470" h="2236470">
                <a:moveTo>
                  <a:pt x="1117936" y="2235873"/>
                </a:moveTo>
                <a:lnTo>
                  <a:pt x="1076789" y="2235115"/>
                </a:lnTo>
                <a:lnTo>
                  <a:pt x="1035696" y="2232844"/>
                </a:lnTo>
                <a:lnTo>
                  <a:pt x="994714" y="2229061"/>
                </a:lnTo>
                <a:lnTo>
                  <a:pt x="953901" y="2223773"/>
                </a:lnTo>
                <a:lnTo>
                  <a:pt x="913310" y="2216986"/>
                </a:lnTo>
                <a:lnTo>
                  <a:pt x="872995" y="2208709"/>
                </a:lnTo>
                <a:lnTo>
                  <a:pt x="833012" y="2198954"/>
                </a:lnTo>
                <a:lnTo>
                  <a:pt x="793416" y="2187735"/>
                </a:lnTo>
                <a:lnTo>
                  <a:pt x="754261" y="2175066"/>
                </a:lnTo>
                <a:lnTo>
                  <a:pt x="715596" y="2160963"/>
                </a:lnTo>
                <a:lnTo>
                  <a:pt x="677477" y="2145447"/>
                </a:lnTo>
                <a:lnTo>
                  <a:pt x="639957" y="2128539"/>
                </a:lnTo>
                <a:lnTo>
                  <a:pt x="603084" y="2110262"/>
                </a:lnTo>
                <a:lnTo>
                  <a:pt x="566907" y="2090638"/>
                </a:lnTo>
                <a:lnTo>
                  <a:pt x="531477" y="2069697"/>
                </a:lnTo>
                <a:lnTo>
                  <a:pt x="496844" y="2047466"/>
                </a:lnTo>
                <a:lnTo>
                  <a:pt x="463052" y="2023976"/>
                </a:lnTo>
                <a:lnTo>
                  <a:pt x="430146" y="1999257"/>
                </a:lnTo>
                <a:lnTo>
                  <a:pt x="398172" y="1973344"/>
                </a:lnTo>
                <a:lnTo>
                  <a:pt x="367176" y="1946272"/>
                </a:lnTo>
                <a:lnTo>
                  <a:pt x="337196" y="1918079"/>
                </a:lnTo>
                <a:lnTo>
                  <a:pt x="308274" y="1888799"/>
                </a:lnTo>
                <a:lnTo>
                  <a:pt x="280448" y="1858474"/>
                </a:lnTo>
                <a:lnTo>
                  <a:pt x="253759" y="1827148"/>
                </a:lnTo>
                <a:lnTo>
                  <a:pt x="228241" y="1794860"/>
                </a:lnTo>
                <a:lnTo>
                  <a:pt x="203928" y="1761653"/>
                </a:lnTo>
                <a:lnTo>
                  <a:pt x="180853" y="1727574"/>
                </a:lnTo>
                <a:lnTo>
                  <a:pt x="159050" y="1692670"/>
                </a:lnTo>
                <a:lnTo>
                  <a:pt x="138546" y="1656988"/>
                </a:lnTo>
                <a:lnTo>
                  <a:pt x="119368" y="1620573"/>
                </a:lnTo>
                <a:lnTo>
                  <a:pt x="101543" y="1583477"/>
                </a:lnTo>
                <a:lnTo>
                  <a:pt x="85097" y="1545752"/>
                </a:lnTo>
                <a:lnTo>
                  <a:pt x="70051" y="1507447"/>
                </a:lnTo>
                <a:lnTo>
                  <a:pt x="56424" y="1468612"/>
                </a:lnTo>
                <a:lnTo>
                  <a:pt x="44235" y="1429302"/>
                </a:lnTo>
                <a:lnTo>
                  <a:pt x="33503" y="1389573"/>
                </a:lnTo>
                <a:lnTo>
                  <a:pt x="24239" y="1349475"/>
                </a:lnTo>
                <a:lnTo>
                  <a:pt x="16458" y="1309061"/>
                </a:lnTo>
                <a:lnTo>
                  <a:pt x="10170" y="1268388"/>
                </a:lnTo>
                <a:lnTo>
                  <a:pt x="5383" y="1227513"/>
                </a:lnTo>
                <a:lnTo>
                  <a:pt x="2103" y="1186490"/>
                </a:lnTo>
                <a:lnTo>
                  <a:pt x="336" y="1145372"/>
                </a:lnTo>
                <a:lnTo>
                  <a:pt x="0" y="1117936"/>
                </a:lnTo>
                <a:lnTo>
                  <a:pt x="84" y="1104216"/>
                </a:lnTo>
                <a:lnTo>
                  <a:pt x="1346" y="1063082"/>
                </a:lnTo>
                <a:lnTo>
                  <a:pt x="4122" y="1022021"/>
                </a:lnTo>
                <a:lnTo>
                  <a:pt x="8407" y="981089"/>
                </a:lnTo>
                <a:lnTo>
                  <a:pt x="14196" y="940342"/>
                </a:lnTo>
                <a:lnTo>
                  <a:pt x="21480" y="899838"/>
                </a:lnTo>
                <a:lnTo>
                  <a:pt x="30251" y="859629"/>
                </a:lnTo>
                <a:lnTo>
                  <a:pt x="40496" y="819768"/>
                </a:lnTo>
                <a:lnTo>
                  <a:pt x="52201" y="780312"/>
                </a:lnTo>
                <a:lnTo>
                  <a:pt x="65350" y="741315"/>
                </a:lnTo>
                <a:lnTo>
                  <a:pt x="79925" y="702828"/>
                </a:lnTo>
                <a:lnTo>
                  <a:pt x="95908" y="664902"/>
                </a:lnTo>
                <a:lnTo>
                  <a:pt x="113275" y="627590"/>
                </a:lnTo>
                <a:lnTo>
                  <a:pt x="132004" y="590944"/>
                </a:lnTo>
                <a:lnTo>
                  <a:pt x="152069" y="555013"/>
                </a:lnTo>
                <a:lnTo>
                  <a:pt x="173443" y="519843"/>
                </a:lnTo>
                <a:lnTo>
                  <a:pt x="196098" y="485483"/>
                </a:lnTo>
                <a:lnTo>
                  <a:pt x="220001" y="451982"/>
                </a:lnTo>
                <a:lnTo>
                  <a:pt x="245121" y="419384"/>
                </a:lnTo>
                <a:lnTo>
                  <a:pt x="271425" y="387730"/>
                </a:lnTo>
                <a:lnTo>
                  <a:pt x="298876" y="357067"/>
                </a:lnTo>
                <a:lnTo>
                  <a:pt x="327436" y="327436"/>
                </a:lnTo>
                <a:lnTo>
                  <a:pt x="357067" y="298876"/>
                </a:lnTo>
                <a:lnTo>
                  <a:pt x="387730" y="271425"/>
                </a:lnTo>
                <a:lnTo>
                  <a:pt x="419384" y="245121"/>
                </a:lnTo>
                <a:lnTo>
                  <a:pt x="451982" y="220001"/>
                </a:lnTo>
                <a:lnTo>
                  <a:pt x="485483" y="196098"/>
                </a:lnTo>
                <a:lnTo>
                  <a:pt x="519843" y="173443"/>
                </a:lnTo>
                <a:lnTo>
                  <a:pt x="555013" y="152069"/>
                </a:lnTo>
                <a:lnTo>
                  <a:pt x="590944" y="132004"/>
                </a:lnTo>
                <a:lnTo>
                  <a:pt x="627590" y="113275"/>
                </a:lnTo>
                <a:lnTo>
                  <a:pt x="664902" y="95908"/>
                </a:lnTo>
                <a:lnTo>
                  <a:pt x="702828" y="79925"/>
                </a:lnTo>
                <a:lnTo>
                  <a:pt x="741315" y="65350"/>
                </a:lnTo>
                <a:lnTo>
                  <a:pt x="780312" y="52201"/>
                </a:lnTo>
                <a:lnTo>
                  <a:pt x="819768" y="40496"/>
                </a:lnTo>
                <a:lnTo>
                  <a:pt x="859629" y="30251"/>
                </a:lnTo>
                <a:lnTo>
                  <a:pt x="899837" y="21480"/>
                </a:lnTo>
                <a:lnTo>
                  <a:pt x="940342" y="14196"/>
                </a:lnTo>
                <a:lnTo>
                  <a:pt x="981089" y="8407"/>
                </a:lnTo>
                <a:lnTo>
                  <a:pt x="1022021" y="4122"/>
                </a:lnTo>
                <a:lnTo>
                  <a:pt x="1063082" y="1346"/>
                </a:lnTo>
                <a:lnTo>
                  <a:pt x="1104216" y="84"/>
                </a:lnTo>
                <a:lnTo>
                  <a:pt x="1117936" y="0"/>
                </a:lnTo>
                <a:lnTo>
                  <a:pt x="1131656" y="84"/>
                </a:lnTo>
                <a:lnTo>
                  <a:pt x="1172791" y="1346"/>
                </a:lnTo>
                <a:lnTo>
                  <a:pt x="1213851" y="4122"/>
                </a:lnTo>
                <a:lnTo>
                  <a:pt x="1254784" y="8407"/>
                </a:lnTo>
                <a:lnTo>
                  <a:pt x="1295531" y="14196"/>
                </a:lnTo>
                <a:lnTo>
                  <a:pt x="1336035" y="21480"/>
                </a:lnTo>
                <a:lnTo>
                  <a:pt x="1376243" y="30251"/>
                </a:lnTo>
                <a:lnTo>
                  <a:pt x="1416104" y="40496"/>
                </a:lnTo>
                <a:lnTo>
                  <a:pt x="1455561" y="52201"/>
                </a:lnTo>
                <a:lnTo>
                  <a:pt x="1494558" y="65350"/>
                </a:lnTo>
                <a:lnTo>
                  <a:pt x="1533044" y="79925"/>
                </a:lnTo>
                <a:lnTo>
                  <a:pt x="1570970" y="95908"/>
                </a:lnTo>
                <a:lnTo>
                  <a:pt x="1608282" y="113275"/>
                </a:lnTo>
                <a:lnTo>
                  <a:pt x="1644928" y="132004"/>
                </a:lnTo>
                <a:lnTo>
                  <a:pt x="1680859" y="152069"/>
                </a:lnTo>
                <a:lnTo>
                  <a:pt x="1716030" y="173443"/>
                </a:lnTo>
                <a:lnTo>
                  <a:pt x="1750389" y="196098"/>
                </a:lnTo>
                <a:lnTo>
                  <a:pt x="1783890" y="220001"/>
                </a:lnTo>
                <a:lnTo>
                  <a:pt x="1816489" y="245121"/>
                </a:lnTo>
                <a:lnTo>
                  <a:pt x="1848142" y="271425"/>
                </a:lnTo>
                <a:lnTo>
                  <a:pt x="1878806" y="298876"/>
                </a:lnTo>
                <a:lnTo>
                  <a:pt x="1908437" y="327436"/>
                </a:lnTo>
                <a:lnTo>
                  <a:pt x="1936996" y="357067"/>
                </a:lnTo>
                <a:lnTo>
                  <a:pt x="1964448" y="387730"/>
                </a:lnTo>
                <a:lnTo>
                  <a:pt x="1990751" y="419384"/>
                </a:lnTo>
                <a:lnTo>
                  <a:pt x="2015871" y="451982"/>
                </a:lnTo>
                <a:lnTo>
                  <a:pt x="2039774" y="485483"/>
                </a:lnTo>
                <a:lnTo>
                  <a:pt x="2062429" y="519843"/>
                </a:lnTo>
                <a:lnTo>
                  <a:pt x="2083803" y="555013"/>
                </a:lnTo>
                <a:lnTo>
                  <a:pt x="2103868" y="590944"/>
                </a:lnTo>
                <a:lnTo>
                  <a:pt x="2122597" y="627590"/>
                </a:lnTo>
                <a:lnTo>
                  <a:pt x="2139965" y="664902"/>
                </a:lnTo>
                <a:lnTo>
                  <a:pt x="2155947" y="702828"/>
                </a:lnTo>
                <a:lnTo>
                  <a:pt x="2170522" y="741315"/>
                </a:lnTo>
                <a:lnTo>
                  <a:pt x="2183671" y="780312"/>
                </a:lnTo>
                <a:lnTo>
                  <a:pt x="2195377" y="819768"/>
                </a:lnTo>
                <a:lnTo>
                  <a:pt x="2205621" y="859629"/>
                </a:lnTo>
                <a:lnTo>
                  <a:pt x="2214392" y="899837"/>
                </a:lnTo>
                <a:lnTo>
                  <a:pt x="2221676" y="940342"/>
                </a:lnTo>
                <a:lnTo>
                  <a:pt x="2227466" y="981089"/>
                </a:lnTo>
                <a:lnTo>
                  <a:pt x="2231751" y="1022021"/>
                </a:lnTo>
                <a:lnTo>
                  <a:pt x="2234526" y="1063082"/>
                </a:lnTo>
                <a:lnTo>
                  <a:pt x="2235789" y="1104216"/>
                </a:lnTo>
                <a:lnTo>
                  <a:pt x="2235873" y="1117936"/>
                </a:lnTo>
                <a:lnTo>
                  <a:pt x="2235789" y="1131656"/>
                </a:lnTo>
                <a:lnTo>
                  <a:pt x="2234526" y="1172791"/>
                </a:lnTo>
                <a:lnTo>
                  <a:pt x="2231751" y="1213851"/>
                </a:lnTo>
                <a:lnTo>
                  <a:pt x="2227466" y="1254784"/>
                </a:lnTo>
                <a:lnTo>
                  <a:pt x="2221676" y="1295531"/>
                </a:lnTo>
                <a:lnTo>
                  <a:pt x="2214392" y="1336035"/>
                </a:lnTo>
                <a:lnTo>
                  <a:pt x="2205622" y="1376243"/>
                </a:lnTo>
                <a:lnTo>
                  <a:pt x="2195377" y="1416104"/>
                </a:lnTo>
                <a:lnTo>
                  <a:pt x="2183672" y="1455561"/>
                </a:lnTo>
                <a:lnTo>
                  <a:pt x="2170523" y="1494558"/>
                </a:lnTo>
                <a:lnTo>
                  <a:pt x="2155947" y="1533044"/>
                </a:lnTo>
                <a:lnTo>
                  <a:pt x="2139965" y="1570970"/>
                </a:lnTo>
                <a:lnTo>
                  <a:pt x="2122597" y="1608282"/>
                </a:lnTo>
                <a:lnTo>
                  <a:pt x="2103868" y="1644928"/>
                </a:lnTo>
                <a:lnTo>
                  <a:pt x="2083804" y="1680859"/>
                </a:lnTo>
                <a:lnTo>
                  <a:pt x="2062429" y="1716030"/>
                </a:lnTo>
                <a:lnTo>
                  <a:pt x="2039774" y="1750389"/>
                </a:lnTo>
                <a:lnTo>
                  <a:pt x="2015871" y="1783890"/>
                </a:lnTo>
                <a:lnTo>
                  <a:pt x="1990751" y="1816489"/>
                </a:lnTo>
                <a:lnTo>
                  <a:pt x="1964448" y="1848142"/>
                </a:lnTo>
                <a:lnTo>
                  <a:pt x="1936996" y="1878806"/>
                </a:lnTo>
                <a:lnTo>
                  <a:pt x="1908437" y="1908437"/>
                </a:lnTo>
                <a:lnTo>
                  <a:pt x="1878806" y="1936996"/>
                </a:lnTo>
                <a:lnTo>
                  <a:pt x="1848142" y="1964448"/>
                </a:lnTo>
                <a:lnTo>
                  <a:pt x="1816489" y="1990751"/>
                </a:lnTo>
                <a:lnTo>
                  <a:pt x="1783890" y="2015871"/>
                </a:lnTo>
                <a:lnTo>
                  <a:pt x="1750389" y="2039774"/>
                </a:lnTo>
                <a:lnTo>
                  <a:pt x="1716030" y="2062429"/>
                </a:lnTo>
                <a:lnTo>
                  <a:pt x="1680859" y="2083803"/>
                </a:lnTo>
                <a:lnTo>
                  <a:pt x="1644928" y="2103868"/>
                </a:lnTo>
                <a:lnTo>
                  <a:pt x="1608282" y="2122597"/>
                </a:lnTo>
                <a:lnTo>
                  <a:pt x="1570970" y="2139965"/>
                </a:lnTo>
                <a:lnTo>
                  <a:pt x="1533044" y="2155947"/>
                </a:lnTo>
                <a:lnTo>
                  <a:pt x="1494558" y="2170522"/>
                </a:lnTo>
                <a:lnTo>
                  <a:pt x="1455561" y="2183671"/>
                </a:lnTo>
                <a:lnTo>
                  <a:pt x="1416104" y="2195377"/>
                </a:lnTo>
                <a:lnTo>
                  <a:pt x="1376243" y="2205621"/>
                </a:lnTo>
                <a:lnTo>
                  <a:pt x="1336035" y="2214392"/>
                </a:lnTo>
                <a:lnTo>
                  <a:pt x="1295531" y="2221676"/>
                </a:lnTo>
                <a:lnTo>
                  <a:pt x="1254784" y="2227466"/>
                </a:lnTo>
                <a:lnTo>
                  <a:pt x="1213851" y="2231751"/>
                </a:lnTo>
                <a:lnTo>
                  <a:pt x="1172791" y="2234526"/>
                </a:lnTo>
                <a:lnTo>
                  <a:pt x="1131656" y="2235789"/>
                </a:lnTo>
                <a:lnTo>
                  <a:pt x="1117936" y="2235873"/>
                </a:lnTo>
                <a:close/>
              </a:path>
            </a:pathLst>
          </a:custGeom>
          <a:solidFill>
            <a:srgbClr val="ED32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43187" y="114668"/>
            <a:ext cx="7320280" cy="4106545"/>
            <a:chOff x="243187" y="114668"/>
            <a:chExt cx="7320280" cy="410654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1060" y="512671"/>
              <a:ext cx="4181789" cy="370833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3187" y="114668"/>
              <a:ext cx="7083425" cy="486409"/>
            </a:xfrm>
            <a:custGeom>
              <a:avLst/>
              <a:gdLst/>
              <a:ahLst/>
              <a:cxnLst/>
              <a:rect l="l" t="t" r="r" b="b"/>
              <a:pathLst>
                <a:path w="7083425" h="486409">
                  <a:moveTo>
                    <a:pt x="0" y="0"/>
                  </a:moveTo>
                  <a:lnTo>
                    <a:pt x="7082952" y="0"/>
                  </a:lnTo>
                  <a:lnTo>
                    <a:pt x="7082952" y="486182"/>
                  </a:lnTo>
                  <a:lnTo>
                    <a:pt x="0" y="486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322F">
                <a:alpha val="627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9092872"/>
            <a:ext cx="5662600" cy="137275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4918" y="789961"/>
            <a:ext cx="3667760" cy="27743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3750"/>
              </a:lnSpc>
              <a:spcBef>
                <a:spcPts val="110"/>
              </a:spcBef>
            </a:pPr>
            <a:r>
              <a:rPr sz="3250" b="1" spc="575" dirty="0">
                <a:latin typeface="Calibri"/>
                <a:cs typeface="Calibri"/>
              </a:rPr>
              <a:t>FAMILY</a:t>
            </a:r>
            <a:endParaRPr sz="3250">
              <a:latin typeface="Calibri"/>
              <a:cs typeface="Calibri"/>
            </a:endParaRPr>
          </a:p>
          <a:p>
            <a:pPr marL="12700">
              <a:lnSpc>
                <a:spcPts val="3750"/>
              </a:lnSpc>
            </a:pPr>
            <a:r>
              <a:rPr sz="3250" b="1" spc="655" dirty="0">
                <a:latin typeface="Calibri"/>
                <a:cs typeface="Calibri"/>
              </a:rPr>
              <a:t>PARTNERS</a:t>
            </a:r>
            <a:endParaRPr sz="3250">
              <a:latin typeface="Calibri"/>
              <a:cs typeface="Calibri"/>
            </a:endParaRPr>
          </a:p>
          <a:p>
            <a:pPr marL="12700" marR="5080">
              <a:lnSpc>
                <a:spcPct val="115500"/>
              </a:lnSpc>
              <a:spcBef>
                <a:spcPts val="1510"/>
              </a:spcBef>
            </a:pPr>
            <a:r>
              <a:rPr sz="1300" i="1" spc="60" dirty="0">
                <a:solidFill>
                  <a:srgbClr val="444440"/>
                </a:solidFill>
                <a:latin typeface="Calibri"/>
                <a:cs typeface="Calibri"/>
              </a:rPr>
              <a:t>Family </a:t>
            </a:r>
            <a:r>
              <a:rPr sz="1300" i="1" spc="40" dirty="0">
                <a:solidFill>
                  <a:srgbClr val="444440"/>
                </a:solidFill>
                <a:latin typeface="Calibri"/>
                <a:cs typeface="Calibri"/>
              </a:rPr>
              <a:t>Partners</a:t>
            </a:r>
            <a:r>
              <a:rPr sz="1300" i="1" spc="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55" dirty="0">
                <a:solidFill>
                  <a:srgbClr val="444440"/>
                </a:solidFill>
                <a:latin typeface="Calibri"/>
                <a:cs typeface="Calibri"/>
              </a:rPr>
              <a:t>is</a:t>
            </a:r>
            <a:r>
              <a:rPr sz="1300" i="1" spc="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40" dirty="0">
                <a:solidFill>
                  <a:srgbClr val="444440"/>
                </a:solidFill>
                <a:latin typeface="Calibri"/>
                <a:cs typeface="Calibri"/>
              </a:rPr>
              <a:t>focused</a:t>
            </a:r>
            <a:r>
              <a:rPr sz="1300" i="1" spc="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30" dirty="0">
                <a:solidFill>
                  <a:srgbClr val="444440"/>
                </a:solidFill>
                <a:latin typeface="Calibri"/>
                <a:cs typeface="Calibri"/>
              </a:rPr>
              <a:t>on</a:t>
            </a:r>
            <a:r>
              <a:rPr sz="1300" i="1" spc="3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65" dirty="0">
                <a:solidFill>
                  <a:srgbClr val="444440"/>
                </a:solidFill>
                <a:latin typeface="Calibri"/>
                <a:cs typeface="Calibri"/>
              </a:rPr>
              <a:t>helping </a:t>
            </a:r>
            <a:r>
              <a:rPr sz="1300" i="1" spc="55" dirty="0">
                <a:solidFill>
                  <a:srgbClr val="444440"/>
                </a:solidFill>
                <a:latin typeface="Calibri"/>
                <a:cs typeface="Calibri"/>
              </a:rPr>
              <a:t>families </a:t>
            </a:r>
            <a:r>
              <a:rPr sz="1300" i="1" spc="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65" dirty="0">
                <a:solidFill>
                  <a:srgbClr val="444440"/>
                </a:solidFill>
                <a:latin typeface="Calibri"/>
                <a:cs typeface="Calibri"/>
              </a:rPr>
              <a:t>build </a:t>
            </a:r>
            <a:r>
              <a:rPr sz="1300" i="1" spc="30" dirty="0">
                <a:solidFill>
                  <a:srgbClr val="444440"/>
                </a:solidFill>
                <a:latin typeface="Calibri"/>
                <a:cs typeface="Calibri"/>
              </a:rPr>
              <a:t>the</a:t>
            </a:r>
            <a:r>
              <a:rPr sz="1300" i="1" spc="3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40" dirty="0">
                <a:solidFill>
                  <a:srgbClr val="444440"/>
                </a:solidFill>
                <a:latin typeface="Calibri"/>
                <a:cs typeface="Calibri"/>
              </a:rPr>
              <a:t>support</a:t>
            </a:r>
            <a:r>
              <a:rPr sz="1300" i="1" spc="45" dirty="0">
                <a:solidFill>
                  <a:srgbClr val="444440"/>
                </a:solidFill>
                <a:latin typeface="Calibri"/>
                <a:cs typeface="Calibri"/>
              </a:rPr>
              <a:t> systems</a:t>
            </a:r>
            <a:r>
              <a:rPr sz="1300" i="1" spc="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45" dirty="0">
                <a:solidFill>
                  <a:srgbClr val="444440"/>
                </a:solidFill>
                <a:latin typeface="Calibri"/>
                <a:cs typeface="Calibri"/>
              </a:rPr>
              <a:t>necessary</a:t>
            </a:r>
            <a:r>
              <a:rPr sz="1300" i="1" spc="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10" dirty="0">
                <a:solidFill>
                  <a:srgbClr val="444440"/>
                </a:solidFill>
                <a:latin typeface="Calibri"/>
                <a:cs typeface="Calibri"/>
              </a:rPr>
              <a:t>to</a:t>
            </a:r>
            <a:r>
              <a:rPr sz="1300" i="1" spc="1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50" dirty="0">
                <a:solidFill>
                  <a:srgbClr val="444440"/>
                </a:solidFill>
                <a:latin typeface="Calibri"/>
                <a:cs typeface="Calibri"/>
              </a:rPr>
              <a:t>achieve </a:t>
            </a:r>
            <a:r>
              <a:rPr sz="1300" i="1" spc="-28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45" dirty="0">
                <a:solidFill>
                  <a:srgbClr val="444440"/>
                </a:solidFill>
                <a:latin typeface="Calibri"/>
                <a:cs typeface="Calibri"/>
              </a:rPr>
              <a:t>positive, stable </a:t>
            </a:r>
            <a:r>
              <a:rPr sz="1300" i="1" spc="40" dirty="0">
                <a:solidFill>
                  <a:srgbClr val="444440"/>
                </a:solidFill>
                <a:latin typeface="Calibri"/>
                <a:cs typeface="Calibri"/>
              </a:rPr>
              <a:t>outcomes</a:t>
            </a:r>
            <a:r>
              <a:rPr sz="1300" i="1" spc="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15" dirty="0">
                <a:solidFill>
                  <a:srgbClr val="444440"/>
                </a:solidFill>
                <a:latin typeface="Calibri"/>
                <a:cs typeface="Calibri"/>
              </a:rPr>
              <a:t>for</a:t>
            </a:r>
            <a:r>
              <a:rPr sz="1300" i="1" spc="2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60" dirty="0">
                <a:solidFill>
                  <a:srgbClr val="444440"/>
                </a:solidFill>
                <a:latin typeface="Calibri"/>
                <a:cs typeface="Calibri"/>
              </a:rPr>
              <a:t>children </a:t>
            </a:r>
            <a:r>
              <a:rPr sz="1300" i="1" spc="30" dirty="0">
                <a:solidFill>
                  <a:srgbClr val="444440"/>
                </a:solidFill>
                <a:latin typeface="Calibri"/>
                <a:cs typeface="Calibri"/>
              </a:rPr>
              <a:t>and </a:t>
            </a:r>
            <a:r>
              <a:rPr sz="1300" i="1" spc="3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40" dirty="0">
                <a:solidFill>
                  <a:srgbClr val="444440"/>
                </a:solidFill>
                <a:latin typeface="Calibri"/>
                <a:cs typeface="Calibri"/>
              </a:rPr>
              <a:t>caregivers.</a:t>
            </a:r>
            <a:r>
              <a:rPr sz="1300" i="1" spc="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35" dirty="0">
                <a:solidFill>
                  <a:srgbClr val="444440"/>
                </a:solidFill>
                <a:latin typeface="Calibri"/>
                <a:cs typeface="Calibri"/>
              </a:rPr>
              <a:t>By  </a:t>
            </a:r>
            <a:r>
              <a:rPr sz="1300" i="1" spc="40" dirty="0">
                <a:solidFill>
                  <a:srgbClr val="444440"/>
                </a:solidFill>
                <a:latin typeface="Calibri"/>
                <a:cs typeface="Calibri"/>
              </a:rPr>
              <a:t>affirming  </a:t>
            </a:r>
            <a:r>
              <a:rPr sz="1300" i="1" spc="45" dirty="0">
                <a:solidFill>
                  <a:srgbClr val="444440"/>
                </a:solidFill>
                <a:latin typeface="Calibri"/>
                <a:cs typeface="Calibri"/>
              </a:rPr>
              <a:t>strengths  </a:t>
            </a:r>
            <a:r>
              <a:rPr sz="1300" i="1" spc="30" dirty="0">
                <a:solidFill>
                  <a:srgbClr val="444440"/>
                </a:solidFill>
                <a:latin typeface="Calibri"/>
                <a:cs typeface="Calibri"/>
              </a:rPr>
              <a:t>and </a:t>
            </a:r>
            <a:r>
              <a:rPr sz="1300" i="1" spc="3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55" dirty="0">
                <a:solidFill>
                  <a:srgbClr val="444440"/>
                </a:solidFill>
                <a:latin typeface="Calibri"/>
                <a:cs typeface="Calibri"/>
              </a:rPr>
              <a:t>identifying</a:t>
            </a:r>
            <a:r>
              <a:rPr sz="1300" i="1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30" dirty="0">
                <a:solidFill>
                  <a:srgbClr val="444440"/>
                </a:solidFill>
                <a:latin typeface="Calibri"/>
                <a:cs typeface="Calibri"/>
              </a:rPr>
              <a:t>areas</a:t>
            </a:r>
            <a:r>
              <a:rPr sz="13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15" dirty="0">
                <a:solidFill>
                  <a:srgbClr val="444440"/>
                </a:solidFill>
                <a:latin typeface="Calibri"/>
                <a:cs typeface="Calibri"/>
              </a:rPr>
              <a:t>for</a:t>
            </a:r>
            <a:r>
              <a:rPr sz="13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25" dirty="0">
                <a:solidFill>
                  <a:srgbClr val="444440"/>
                </a:solidFill>
                <a:latin typeface="Calibri"/>
                <a:cs typeface="Calibri"/>
              </a:rPr>
              <a:t>growth,</a:t>
            </a:r>
            <a:r>
              <a:rPr sz="13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60" dirty="0">
                <a:solidFill>
                  <a:srgbClr val="444440"/>
                </a:solidFill>
                <a:latin typeface="Calibri"/>
                <a:cs typeface="Calibri"/>
              </a:rPr>
              <a:t>Family</a:t>
            </a:r>
            <a:r>
              <a:rPr sz="13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40" dirty="0">
                <a:solidFill>
                  <a:srgbClr val="444440"/>
                </a:solidFill>
                <a:latin typeface="Calibri"/>
                <a:cs typeface="Calibri"/>
              </a:rPr>
              <a:t>Partners</a:t>
            </a:r>
            <a:r>
              <a:rPr sz="13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35" dirty="0">
                <a:solidFill>
                  <a:srgbClr val="444440"/>
                </a:solidFill>
                <a:latin typeface="Calibri"/>
                <a:cs typeface="Calibri"/>
              </a:rPr>
              <a:t>can </a:t>
            </a:r>
            <a:r>
              <a:rPr sz="1300" i="1" spc="-28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20" dirty="0">
                <a:solidFill>
                  <a:srgbClr val="444440"/>
                </a:solidFill>
                <a:latin typeface="Calibri"/>
                <a:cs typeface="Calibri"/>
              </a:rPr>
              <a:t>offer</a:t>
            </a:r>
            <a:r>
              <a:rPr sz="1300" i="1" spc="2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55" dirty="0">
                <a:solidFill>
                  <a:srgbClr val="444440"/>
                </a:solidFill>
                <a:latin typeface="Calibri"/>
                <a:cs typeface="Calibri"/>
              </a:rPr>
              <a:t>families</a:t>
            </a:r>
            <a:r>
              <a:rPr sz="1300" i="1" spc="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-25" dirty="0">
                <a:solidFill>
                  <a:srgbClr val="444440"/>
                </a:solidFill>
                <a:latin typeface="Calibri"/>
                <a:cs typeface="Calibri"/>
              </a:rPr>
              <a:t>a</a:t>
            </a:r>
            <a:r>
              <a:rPr sz="1300" i="1" spc="-2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55" dirty="0">
                <a:solidFill>
                  <a:srgbClr val="444440"/>
                </a:solidFill>
                <a:latin typeface="Calibri"/>
                <a:cs typeface="Calibri"/>
              </a:rPr>
              <a:t>personalized</a:t>
            </a:r>
            <a:r>
              <a:rPr sz="1300" i="1" spc="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55" dirty="0">
                <a:solidFill>
                  <a:srgbClr val="444440"/>
                </a:solidFill>
                <a:latin typeface="Calibri"/>
                <a:cs typeface="Calibri"/>
              </a:rPr>
              <a:t>blueprint  </a:t>
            </a:r>
            <a:r>
              <a:rPr sz="1300" i="1" spc="15" dirty="0">
                <a:solidFill>
                  <a:srgbClr val="444440"/>
                </a:solidFill>
                <a:latin typeface="Calibri"/>
                <a:cs typeface="Calibri"/>
              </a:rPr>
              <a:t>for </a:t>
            </a:r>
            <a:r>
              <a:rPr sz="1300" i="1" spc="2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65" dirty="0">
                <a:solidFill>
                  <a:srgbClr val="444440"/>
                </a:solidFill>
                <a:latin typeface="Calibri"/>
                <a:cs typeface="Calibri"/>
              </a:rPr>
              <a:t>building</a:t>
            </a:r>
            <a:r>
              <a:rPr sz="1300" i="1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-25" dirty="0">
                <a:solidFill>
                  <a:srgbClr val="444440"/>
                </a:solidFill>
                <a:latin typeface="Calibri"/>
                <a:cs typeface="Calibri"/>
              </a:rPr>
              <a:t>a</a:t>
            </a:r>
            <a:r>
              <a:rPr sz="13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45" dirty="0">
                <a:solidFill>
                  <a:srgbClr val="444440"/>
                </a:solidFill>
                <a:latin typeface="Calibri"/>
                <a:cs typeface="Calibri"/>
              </a:rPr>
              <a:t>stable</a:t>
            </a:r>
            <a:r>
              <a:rPr sz="13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i="1" spc="35" dirty="0">
                <a:solidFill>
                  <a:srgbClr val="444440"/>
                </a:solidFill>
                <a:latin typeface="Calibri"/>
                <a:cs typeface="Calibri"/>
              </a:rPr>
              <a:t>structure.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1735" y="4105905"/>
            <a:ext cx="1737995" cy="1386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5100" b="1" spc="-10" dirty="0">
                <a:solidFill>
                  <a:srgbClr val="FFFFFF"/>
                </a:solidFill>
                <a:latin typeface="Gill Sans MT"/>
                <a:cs typeface="Gill Sans MT"/>
              </a:rPr>
              <a:t>77.5%</a:t>
            </a:r>
            <a:endParaRPr sz="5100">
              <a:latin typeface="Gill Sans MT"/>
              <a:cs typeface="Gill Sans MT"/>
            </a:endParaRPr>
          </a:p>
          <a:p>
            <a:pPr marL="22225" marR="11430" algn="ctr">
              <a:lnSpc>
                <a:spcPct val="115500"/>
              </a:lnSpc>
              <a:spcBef>
                <a:spcPts val="645"/>
              </a:spcBef>
            </a:pP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  <a:r>
              <a:rPr sz="95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Calibri"/>
                <a:cs typeface="Calibri"/>
              </a:rPr>
              <a:t>gain</a:t>
            </a:r>
            <a:r>
              <a:rPr sz="95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 parents/caregivers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5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skills</a:t>
            </a:r>
            <a:r>
              <a:rPr sz="9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3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0" dirty="0">
                <a:solidFill>
                  <a:srgbClr val="FFFFFF"/>
                </a:solidFill>
                <a:latin typeface="Calibri"/>
                <a:cs typeface="Calibri"/>
              </a:rPr>
              <a:t>teach</a:t>
            </a:r>
            <a:r>
              <a:rPr sz="95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children</a:t>
            </a:r>
            <a:r>
              <a:rPr sz="95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95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09837" y="449639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09837" y="472518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09837" y="4953978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09837" y="5182770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09837" y="541156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09837" y="564035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09837" y="586914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09837" y="6326730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09837" y="655552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23781" y="6625657"/>
            <a:ext cx="1832610" cy="12376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80010">
              <a:lnSpc>
                <a:spcPct val="100000"/>
              </a:lnSpc>
              <a:spcBef>
                <a:spcPts val="125"/>
              </a:spcBef>
            </a:pPr>
            <a:r>
              <a:rPr sz="5150" b="1" spc="30" dirty="0">
                <a:solidFill>
                  <a:srgbClr val="FFFFFF"/>
                </a:solidFill>
                <a:latin typeface="Gill Sans MT"/>
                <a:cs typeface="Gill Sans MT"/>
              </a:rPr>
              <a:t>70</a:t>
            </a:r>
            <a:r>
              <a:rPr sz="5150" b="1" spc="365" dirty="0">
                <a:solidFill>
                  <a:srgbClr val="FFFFFF"/>
                </a:solidFill>
                <a:latin typeface="Gill Sans MT"/>
                <a:cs typeface="Gill Sans MT"/>
              </a:rPr>
              <a:t>.</a:t>
            </a:r>
            <a:r>
              <a:rPr sz="5150" b="1" spc="30" dirty="0">
                <a:solidFill>
                  <a:srgbClr val="FFFFFF"/>
                </a:solidFill>
                <a:latin typeface="Gill Sans MT"/>
                <a:cs typeface="Gill Sans MT"/>
              </a:rPr>
              <a:t>8</a:t>
            </a:r>
            <a:r>
              <a:rPr sz="5150" b="1" spc="-400" dirty="0">
                <a:solidFill>
                  <a:srgbClr val="FFFFFF"/>
                </a:solidFill>
                <a:latin typeface="Gill Sans MT"/>
                <a:cs typeface="Gill Sans MT"/>
              </a:rPr>
              <a:t>%</a:t>
            </a:r>
            <a:endParaRPr sz="5150">
              <a:latin typeface="Gill Sans MT"/>
              <a:cs typeface="Gill Sans MT"/>
            </a:endParaRPr>
          </a:p>
          <a:p>
            <a:pPr marL="186055" marR="35560" indent="-173990">
              <a:lnSpc>
                <a:spcPct val="117400"/>
              </a:lnSpc>
              <a:spcBef>
                <a:spcPts val="650"/>
              </a:spcBef>
            </a:pP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  <a:r>
              <a:rPr sz="95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5" dirty="0">
                <a:solidFill>
                  <a:srgbClr val="FFFFFF"/>
                </a:solidFill>
                <a:latin typeface="Calibri"/>
                <a:cs typeface="Calibri"/>
              </a:rPr>
              <a:t>gain</a:t>
            </a:r>
            <a:r>
              <a:rPr sz="95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95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pre-literacy</a:t>
            </a:r>
            <a:r>
              <a:rPr sz="95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5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95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Calibri"/>
                <a:cs typeface="Calibri"/>
              </a:rPr>
              <a:t>child</a:t>
            </a:r>
            <a:r>
              <a:rPr sz="95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participants</a:t>
            </a:r>
            <a:r>
              <a:rPr sz="95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95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09837" y="7716771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09837" y="794556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09837" y="840314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4">
                <a:moveTo>
                  <a:pt x="32391" y="57197"/>
                </a:moveTo>
                <a:lnTo>
                  <a:pt x="24806" y="57197"/>
                </a:lnTo>
                <a:lnTo>
                  <a:pt x="21158" y="56472"/>
                </a:lnTo>
                <a:lnTo>
                  <a:pt x="0" y="32391"/>
                </a:lnTo>
                <a:lnTo>
                  <a:pt x="0" y="24806"/>
                </a:lnTo>
                <a:lnTo>
                  <a:pt x="24806" y="0"/>
                </a:lnTo>
                <a:lnTo>
                  <a:pt x="32391" y="0"/>
                </a:lnTo>
                <a:lnTo>
                  <a:pt x="57197" y="28598"/>
                </a:lnTo>
                <a:lnTo>
                  <a:pt x="57197" y="32391"/>
                </a:lnTo>
                <a:lnTo>
                  <a:pt x="32391" y="57197"/>
                </a:lnTo>
                <a:close/>
              </a:path>
            </a:pathLst>
          </a:custGeom>
          <a:solidFill>
            <a:srgbClr val="4444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620287" y="3813973"/>
            <a:ext cx="4865370" cy="5178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10"/>
              </a:spcBef>
            </a:pPr>
            <a:r>
              <a:rPr sz="3050" b="1" spc="565" dirty="0">
                <a:latin typeface="Calibri"/>
                <a:cs typeface="Calibri"/>
              </a:rPr>
              <a:t>FIRST</a:t>
            </a:r>
            <a:r>
              <a:rPr sz="3050" b="1" spc="225" dirty="0">
                <a:latin typeface="Calibri"/>
                <a:cs typeface="Calibri"/>
              </a:rPr>
              <a:t> </a:t>
            </a:r>
            <a:r>
              <a:rPr sz="3050" b="1" spc="475" dirty="0">
                <a:latin typeface="Calibri"/>
                <a:cs typeface="Calibri"/>
              </a:rPr>
              <a:t>COHORT:</a:t>
            </a:r>
            <a:r>
              <a:rPr sz="3050" b="1" spc="225" dirty="0">
                <a:latin typeface="Calibri"/>
                <a:cs typeface="Calibri"/>
              </a:rPr>
              <a:t> </a:t>
            </a:r>
            <a:r>
              <a:rPr sz="3050" b="1" spc="600" dirty="0">
                <a:latin typeface="Calibri"/>
                <a:cs typeface="Calibri"/>
              </a:rPr>
              <a:t>2020</a:t>
            </a:r>
            <a:endParaRPr sz="3050">
              <a:latin typeface="Calibri"/>
              <a:cs typeface="Calibri"/>
            </a:endParaRPr>
          </a:p>
          <a:p>
            <a:pPr marL="374650" marR="654050">
              <a:lnSpc>
                <a:spcPct val="115500"/>
              </a:lnSpc>
              <a:spcBef>
                <a:spcPts val="735"/>
              </a:spcBef>
            </a:pP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27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444440"/>
                </a:solidFill>
                <a:latin typeface="Calibri"/>
                <a:cs typeface="Calibri"/>
              </a:rPr>
              <a:t>families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completed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Year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45" dirty="0">
                <a:solidFill>
                  <a:srgbClr val="444440"/>
                </a:solidFill>
                <a:latin typeface="Calibri"/>
                <a:cs typeface="Calibri"/>
              </a:rPr>
              <a:t>1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(90%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55" dirty="0">
                <a:solidFill>
                  <a:srgbClr val="444440"/>
                </a:solidFill>
                <a:latin typeface="Calibri"/>
                <a:cs typeface="Calibri"/>
              </a:rPr>
              <a:t>retention)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23.8%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444440"/>
                </a:solidFill>
                <a:latin typeface="Calibri"/>
                <a:cs typeface="Calibri"/>
              </a:rPr>
              <a:t>learning</a:t>
            </a:r>
            <a:r>
              <a:rPr sz="13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444440"/>
                </a:solidFill>
                <a:latin typeface="Calibri"/>
                <a:cs typeface="Calibri"/>
              </a:rPr>
              <a:t>gain</a:t>
            </a:r>
            <a:r>
              <a:rPr sz="13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in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early</a:t>
            </a:r>
            <a:r>
              <a:rPr sz="13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numeracy</a:t>
            </a:r>
            <a:r>
              <a:rPr sz="13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in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children</a:t>
            </a:r>
            <a:endParaRPr sz="1300">
              <a:latin typeface="Calibri"/>
              <a:cs typeface="Calibri"/>
            </a:endParaRPr>
          </a:p>
          <a:p>
            <a:pPr marL="374650" marR="5080">
              <a:lnSpc>
                <a:spcPct val="115500"/>
              </a:lnSpc>
            </a:pPr>
            <a:r>
              <a:rPr sz="1300" spc="45" dirty="0">
                <a:solidFill>
                  <a:srgbClr val="444440"/>
                </a:solidFill>
                <a:latin typeface="Calibri"/>
                <a:cs typeface="Calibri"/>
              </a:rPr>
              <a:t>Majority</a:t>
            </a:r>
            <a:r>
              <a:rPr sz="1300" spc="17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35" dirty="0">
                <a:solidFill>
                  <a:srgbClr val="444440"/>
                </a:solidFill>
                <a:latin typeface="Calibri"/>
                <a:cs typeface="Calibri"/>
              </a:rPr>
              <a:t>of</a:t>
            </a:r>
            <a:r>
              <a:rPr sz="1300" spc="17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children</a:t>
            </a:r>
            <a:r>
              <a:rPr sz="1300" spc="17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on-track</a:t>
            </a:r>
            <a:r>
              <a:rPr sz="1300" spc="17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in</a:t>
            </a:r>
            <a:r>
              <a:rPr sz="1300" spc="17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developmental</a:t>
            </a:r>
            <a:r>
              <a:rPr sz="1300" spc="17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milestones </a:t>
            </a:r>
            <a:r>
              <a:rPr sz="1300" spc="-28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Increase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444440"/>
                </a:solidFill>
                <a:latin typeface="Calibri"/>
                <a:cs typeface="Calibri"/>
              </a:rPr>
              <a:t>family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literacy</a:t>
            </a:r>
            <a:endParaRPr sz="1300">
              <a:latin typeface="Calibri"/>
              <a:cs typeface="Calibri"/>
            </a:endParaRPr>
          </a:p>
          <a:p>
            <a:pPr marL="374650">
              <a:lnSpc>
                <a:spcPct val="100000"/>
              </a:lnSpc>
              <a:spcBef>
                <a:spcPts val="240"/>
              </a:spcBef>
            </a:pP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Increased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interest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in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supporting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444440"/>
                </a:solidFill>
                <a:latin typeface="Calibri"/>
                <a:cs typeface="Calibri"/>
              </a:rPr>
              <a:t>child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literacy</a:t>
            </a:r>
            <a:endParaRPr sz="1300">
              <a:latin typeface="Calibri"/>
              <a:cs typeface="Calibri"/>
            </a:endParaRPr>
          </a:p>
          <a:p>
            <a:pPr marL="374650" marR="75565">
              <a:lnSpc>
                <a:spcPct val="115500"/>
              </a:lnSpc>
            </a:pP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Peer-to-peer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444440"/>
                </a:solidFill>
                <a:latin typeface="Calibri"/>
                <a:cs typeface="Calibri"/>
              </a:rPr>
              <a:t>family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55" dirty="0">
                <a:solidFill>
                  <a:srgbClr val="444440"/>
                </a:solidFill>
                <a:latin typeface="Calibri"/>
                <a:cs typeface="Calibri"/>
              </a:rPr>
              <a:t>support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through</a:t>
            </a:r>
            <a:r>
              <a:rPr sz="13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virtual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444440"/>
                </a:solidFill>
                <a:latin typeface="Calibri"/>
                <a:cs typeface="Calibri"/>
              </a:rPr>
              <a:t>social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groups </a:t>
            </a:r>
            <a:r>
              <a:rPr sz="1300" spc="-28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Increased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444440"/>
                </a:solidFill>
                <a:latin typeface="Calibri"/>
                <a:cs typeface="Calibri"/>
              </a:rPr>
              <a:t>family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understanding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35" dirty="0">
                <a:solidFill>
                  <a:srgbClr val="444440"/>
                </a:solidFill>
                <a:latin typeface="Calibri"/>
                <a:cs typeface="Calibri"/>
              </a:rPr>
              <a:t>of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age-appropriate </a:t>
            </a:r>
            <a:r>
              <a:rPr sz="1300" spc="75" dirty="0">
                <a:solidFill>
                  <a:srgbClr val="444440"/>
                </a:solidFill>
                <a:latin typeface="Calibri"/>
                <a:cs typeface="Calibri"/>
              </a:rPr>
              <a:t> activities</a:t>
            </a:r>
            <a:endParaRPr sz="1300">
              <a:latin typeface="Calibri"/>
              <a:cs typeface="Calibri"/>
            </a:endParaRPr>
          </a:p>
          <a:p>
            <a:pPr marL="374650">
              <a:lnSpc>
                <a:spcPct val="100000"/>
              </a:lnSpc>
              <a:spcBef>
                <a:spcPts val="244"/>
              </a:spcBef>
            </a:pP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Increased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in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55" dirty="0">
                <a:solidFill>
                  <a:srgbClr val="444440"/>
                </a:solidFill>
                <a:latin typeface="Calibri"/>
                <a:cs typeface="Calibri"/>
              </a:rPr>
              <a:t>amount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35" dirty="0">
                <a:solidFill>
                  <a:srgbClr val="444440"/>
                </a:solidFill>
                <a:latin typeface="Calibri"/>
                <a:cs typeface="Calibri"/>
              </a:rPr>
              <a:t>of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books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45" dirty="0">
                <a:solidFill>
                  <a:srgbClr val="444440"/>
                </a:solidFill>
                <a:latin typeface="Calibri"/>
                <a:cs typeface="Calibri"/>
              </a:rPr>
              <a:t>read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30" dirty="0">
                <a:solidFill>
                  <a:srgbClr val="444440"/>
                </a:solidFill>
                <a:latin typeface="Calibri"/>
                <a:cs typeface="Calibri"/>
              </a:rPr>
              <a:t>to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444440"/>
                </a:solidFill>
                <a:latin typeface="Calibri"/>
                <a:cs typeface="Calibri"/>
              </a:rPr>
              <a:t>child</a:t>
            </a:r>
            <a:endParaRPr sz="1300">
              <a:latin typeface="Calibri"/>
              <a:cs typeface="Calibri"/>
            </a:endParaRPr>
          </a:p>
          <a:p>
            <a:pPr marL="374650" marR="206375">
              <a:lnSpc>
                <a:spcPct val="115500"/>
              </a:lnSpc>
            </a:pP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Increased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444440"/>
                </a:solidFill>
                <a:latin typeface="Calibri"/>
                <a:cs typeface="Calibri"/>
              </a:rPr>
              <a:t>skills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related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30" dirty="0">
                <a:solidFill>
                  <a:srgbClr val="444440"/>
                </a:solidFill>
                <a:latin typeface="Calibri"/>
                <a:cs typeface="Calibri"/>
              </a:rPr>
              <a:t>to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444440"/>
                </a:solidFill>
                <a:latin typeface="Calibri"/>
                <a:cs typeface="Calibri"/>
              </a:rPr>
              <a:t>teaching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55" dirty="0">
                <a:solidFill>
                  <a:srgbClr val="444440"/>
                </a:solidFill>
                <a:latin typeface="Calibri"/>
                <a:cs typeface="Calibri"/>
              </a:rPr>
              <a:t>their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child,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444440"/>
                </a:solidFill>
                <a:latin typeface="Calibri"/>
                <a:cs typeface="Calibri"/>
              </a:rPr>
              <a:t>showing </a:t>
            </a:r>
            <a:r>
              <a:rPr sz="1300" spc="-28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affection,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responsiveness,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55" dirty="0">
                <a:solidFill>
                  <a:srgbClr val="444440"/>
                </a:solidFill>
                <a:latin typeface="Calibri"/>
                <a:cs typeface="Calibri"/>
              </a:rPr>
              <a:t>and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encouragement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sz="2950" b="1" spc="540" dirty="0">
                <a:latin typeface="Calibri"/>
                <a:cs typeface="Calibri"/>
              </a:rPr>
              <a:t>SECOND</a:t>
            </a:r>
            <a:r>
              <a:rPr sz="2950" b="1" spc="220" dirty="0">
                <a:latin typeface="Calibri"/>
                <a:cs typeface="Calibri"/>
              </a:rPr>
              <a:t> </a:t>
            </a:r>
            <a:r>
              <a:rPr sz="2950" b="1" spc="459" dirty="0">
                <a:latin typeface="Calibri"/>
                <a:cs typeface="Calibri"/>
              </a:rPr>
              <a:t>COHORT:</a:t>
            </a:r>
            <a:r>
              <a:rPr sz="2950" b="1" spc="225" dirty="0">
                <a:latin typeface="Calibri"/>
                <a:cs typeface="Calibri"/>
              </a:rPr>
              <a:t> </a:t>
            </a:r>
            <a:r>
              <a:rPr sz="2950" b="1" spc="425" dirty="0">
                <a:latin typeface="Calibri"/>
                <a:cs typeface="Calibri"/>
              </a:rPr>
              <a:t>2021</a:t>
            </a:r>
            <a:endParaRPr sz="2950">
              <a:latin typeface="Calibri"/>
              <a:cs typeface="Calibri"/>
            </a:endParaRPr>
          </a:p>
          <a:p>
            <a:pPr marL="374650">
              <a:lnSpc>
                <a:spcPct val="100000"/>
              </a:lnSpc>
              <a:spcBef>
                <a:spcPts val="975"/>
              </a:spcBef>
            </a:pPr>
            <a:r>
              <a:rPr sz="1300" spc="55" dirty="0">
                <a:solidFill>
                  <a:srgbClr val="444440"/>
                </a:solidFill>
                <a:latin typeface="Calibri"/>
                <a:cs typeface="Calibri"/>
              </a:rPr>
              <a:t>Current</a:t>
            </a:r>
            <a:r>
              <a:rPr sz="13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co-hort</a:t>
            </a:r>
            <a:r>
              <a:rPr sz="13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35" dirty="0">
                <a:solidFill>
                  <a:srgbClr val="444440"/>
                </a:solidFill>
                <a:latin typeface="Calibri"/>
                <a:cs typeface="Calibri"/>
              </a:rPr>
              <a:t>of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27</a:t>
            </a:r>
            <a:r>
              <a:rPr sz="13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families.</a:t>
            </a:r>
            <a:endParaRPr sz="1300">
              <a:latin typeface="Calibri"/>
              <a:cs typeface="Calibri"/>
            </a:endParaRPr>
          </a:p>
          <a:p>
            <a:pPr marL="374650" marR="266700">
              <a:lnSpc>
                <a:spcPct val="115500"/>
              </a:lnSpc>
            </a:pP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14 </a:t>
            </a:r>
            <a:r>
              <a:rPr sz="1300" spc="80" dirty="0">
                <a:solidFill>
                  <a:srgbClr val="444440"/>
                </a:solidFill>
                <a:latin typeface="Calibri"/>
                <a:cs typeface="Calibri"/>
              </a:rPr>
              <a:t>individuals </a:t>
            </a:r>
            <a:r>
              <a:rPr sz="1300" spc="40" dirty="0">
                <a:solidFill>
                  <a:srgbClr val="444440"/>
                </a:solidFill>
                <a:latin typeface="Calibri"/>
                <a:cs typeface="Calibri"/>
              </a:rPr>
              <a:t>are</a:t>
            </a:r>
            <a:r>
              <a:rPr sz="1300" spc="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currently </a:t>
            </a:r>
            <a:r>
              <a:rPr sz="1300" spc="90" dirty="0">
                <a:solidFill>
                  <a:srgbClr val="444440"/>
                </a:solidFill>
                <a:latin typeface="Calibri"/>
                <a:cs typeface="Calibri"/>
              </a:rPr>
              <a:t>engaging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in </a:t>
            </a:r>
            <a:r>
              <a:rPr sz="1300" spc="50" dirty="0">
                <a:solidFill>
                  <a:srgbClr val="444440"/>
                </a:solidFill>
                <a:latin typeface="Calibri"/>
                <a:cs typeface="Calibri"/>
              </a:rPr>
              <a:t>Mental</a:t>
            </a:r>
            <a:r>
              <a:rPr sz="1300" spc="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444440"/>
                </a:solidFill>
                <a:latin typeface="Calibri"/>
                <a:cs typeface="Calibri"/>
              </a:rPr>
              <a:t>Health </a:t>
            </a:r>
            <a:r>
              <a:rPr sz="1300" spc="-28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55" dirty="0">
                <a:solidFill>
                  <a:srgbClr val="444440"/>
                </a:solidFill>
                <a:latin typeface="Calibri"/>
                <a:cs typeface="Calibri"/>
              </a:rPr>
              <a:t>support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provided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40" dirty="0">
                <a:solidFill>
                  <a:srgbClr val="444440"/>
                </a:solidFill>
                <a:latin typeface="Calibri"/>
                <a:cs typeface="Calibri"/>
              </a:rPr>
              <a:t>by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Ohio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Guidestone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45" dirty="0">
                <a:solidFill>
                  <a:srgbClr val="444440"/>
                </a:solidFill>
                <a:latin typeface="Calibri"/>
                <a:cs typeface="Calibri"/>
              </a:rPr>
              <a:t>partner.</a:t>
            </a:r>
            <a:endParaRPr sz="1300">
              <a:latin typeface="Calibri"/>
              <a:cs typeface="Calibri"/>
            </a:endParaRPr>
          </a:p>
          <a:p>
            <a:pPr marL="374650" marR="160020">
              <a:lnSpc>
                <a:spcPct val="115500"/>
              </a:lnSpc>
            </a:pP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Have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444440"/>
                </a:solidFill>
                <a:latin typeface="Calibri"/>
                <a:cs typeface="Calibri"/>
              </a:rPr>
              <a:t>established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55" dirty="0">
                <a:solidFill>
                  <a:srgbClr val="444440"/>
                </a:solidFill>
                <a:latin typeface="Calibri"/>
                <a:cs typeface="Calibri"/>
              </a:rPr>
              <a:t>new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partnerships</a:t>
            </a:r>
            <a:r>
              <a:rPr sz="13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with</a:t>
            </a:r>
            <a:r>
              <a:rPr sz="13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444440"/>
                </a:solidFill>
                <a:latin typeface="Calibri"/>
                <a:cs typeface="Calibri"/>
              </a:rPr>
              <a:t>Bright </a:t>
            </a:r>
            <a:r>
              <a:rPr sz="1300" spc="8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444440"/>
                </a:solidFill>
                <a:latin typeface="Calibri"/>
                <a:cs typeface="Calibri"/>
              </a:rPr>
              <a:t>Beginnings</a:t>
            </a:r>
            <a:r>
              <a:rPr sz="13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170" dirty="0">
                <a:solidFill>
                  <a:srgbClr val="444440"/>
                </a:solidFill>
                <a:latin typeface="Calibri"/>
                <a:cs typeface="Calibri"/>
              </a:rPr>
              <a:t>&amp;</a:t>
            </a:r>
            <a:r>
              <a:rPr sz="13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444440"/>
                </a:solidFill>
                <a:latin typeface="Calibri"/>
                <a:cs typeface="Calibri"/>
              </a:rPr>
              <a:t>Dolly</a:t>
            </a:r>
            <a:r>
              <a:rPr sz="13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Parton</a:t>
            </a:r>
            <a:r>
              <a:rPr sz="13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444440"/>
                </a:solidFill>
                <a:latin typeface="Calibri"/>
                <a:cs typeface="Calibri"/>
              </a:rPr>
              <a:t>Imagination</a:t>
            </a:r>
            <a:r>
              <a:rPr sz="13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444440"/>
                </a:solidFill>
                <a:latin typeface="Calibri"/>
                <a:cs typeface="Calibri"/>
              </a:rPr>
              <a:t>Library</a:t>
            </a:r>
            <a:r>
              <a:rPr sz="13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444440"/>
                </a:solidFill>
                <a:latin typeface="Calibri"/>
                <a:cs typeface="Calibri"/>
              </a:rPr>
              <a:t>(Literacy </a:t>
            </a:r>
            <a:r>
              <a:rPr sz="1300" spc="-28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444440"/>
                </a:solidFill>
                <a:latin typeface="Calibri"/>
                <a:cs typeface="Calibri"/>
              </a:rPr>
              <a:t>Cooperative)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E445A985-95A7-47DD-A201-F0C4F93F7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600" y="101409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616"/>
    </mc:Choice>
    <mc:Fallback>
      <p:transition spd="slow" advTm="180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05023" y="976080"/>
            <a:ext cx="7405841" cy="203619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250" b="1" spc="500" dirty="0">
                <a:latin typeface="Calibri"/>
                <a:cs typeface="Calibri"/>
              </a:rPr>
              <a:t>COVID</a:t>
            </a:r>
            <a:r>
              <a:rPr sz="3250" b="1" spc="240" dirty="0">
                <a:latin typeface="Calibri"/>
                <a:cs typeface="Calibri"/>
              </a:rPr>
              <a:t> </a:t>
            </a:r>
            <a:r>
              <a:rPr sz="3250" b="1" spc="640" dirty="0">
                <a:latin typeface="Calibri"/>
                <a:cs typeface="Calibri"/>
              </a:rPr>
              <a:t>RESPONSE</a:t>
            </a:r>
            <a:endParaRPr sz="3250" dirty="0">
              <a:latin typeface="Calibri"/>
              <a:cs typeface="Calibri"/>
            </a:endParaRPr>
          </a:p>
          <a:p>
            <a:pPr marL="68580" marR="5080">
              <a:lnSpc>
                <a:spcPct val="115500"/>
              </a:lnSpc>
              <a:spcBef>
                <a:spcPts val="905"/>
              </a:spcBef>
            </a:pPr>
            <a:r>
              <a:rPr sz="2000" i="1" spc="55" dirty="0">
                <a:solidFill>
                  <a:srgbClr val="444440"/>
                </a:solidFill>
                <a:latin typeface="Calibri"/>
                <a:cs typeface="Calibri"/>
              </a:rPr>
              <a:t>In finding </a:t>
            </a:r>
            <a:r>
              <a:rPr sz="2000" i="1" spc="30" dirty="0">
                <a:solidFill>
                  <a:srgbClr val="444440"/>
                </a:solidFill>
                <a:latin typeface="Calibri"/>
                <a:cs typeface="Calibri"/>
              </a:rPr>
              <a:t>new</a:t>
            </a:r>
            <a:r>
              <a:rPr sz="2000" i="1" spc="3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30" dirty="0">
                <a:solidFill>
                  <a:srgbClr val="444440"/>
                </a:solidFill>
                <a:latin typeface="Calibri"/>
                <a:cs typeface="Calibri"/>
              </a:rPr>
              <a:t>ways</a:t>
            </a:r>
            <a:r>
              <a:rPr sz="2000" i="1" spc="3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10" dirty="0">
                <a:solidFill>
                  <a:srgbClr val="444440"/>
                </a:solidFill>
                <a:latin typeface="Calibri"/>
                <a:cs typeface="Calibri"/>
              </a:rPr>
              <a:t>to</a:t>
            </a:r>
            <a:r>
              <a:rPr sz="2000" i="1" spc="1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45" dirty="0">
                <a:solidFill>
                  <a:srgbClr val="444440"/>
                </a:solidFill>
                <a:latin typeface="Calibri"/>
                <a:cs typeface="Calibri"/>
              </a:rPr>
              <a:t>communicate </a:t>
            </a:r>
            <a:r>
              <a:rPr sz="2000" i="1" spc="35" dirty="0">
                <a:solidFill>
                  <a:srgbClr val="444440"/>
                </a:solidFill>
                <a:latin typeface="Calibri"/>
                <a:cs typeface="Calibri"/>
              </a:rPr>
              <a:t>amid</a:t>
            </a:r>
            <a:r>
              <a:rPr sz="2000" i="1" spc="4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45" dirty="0">
                <a:solidFill>
                  <a:srgbClr val="444440"/>
                </a:solidFill>
                <a:latin typeface="Calibri"/>
                <a:cs typeface="Calibri"/>
              </a:rPr>
              <a:t>stay-at-home </a:t>
            </a:r>
            <a:r>
              <a:rPr sz="2000" i="1" spc="30" dirty="0">
                <a:solidFill>
                  <a:srgbClr val="444440"/>
                </a:solidFill>
                <a:latin typeface="Calibri"/>
                <a:cs typeface="Calibri"/>
              </a:rPr>
              <a:t>orders,</a:t>
            </a:r>
            <a:r>
              <a:rPr sz="2000" i="1" spc="3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lang="en-US" sz="2000" i="1" spc="50" dirty="0">
                <a:solidFill>
                  <a:srgbClr val="444440"/>
                </a:solidFill>
                <a:latin typeface="Calibri"/>
                <a:cs typeface="Calibri"/>
              </a:rPr>
              <a:t>we </a:t>
            </a:r>
            <a:r>
              <a:rPr sz="2000" i="1" spc="40" dirty="0">
                <a:solidFill>
                  <a:srgbClr val="444440"/>
                </a:solidFill>
                <a:latin typeface="Calibri"/>
                <a:cs typeface="Calibri"/>
              </a:rPr>
              <a:t>began</a:t>
            </a:r>
            <a:r>
              <a:rPr sz="2000" i="1" spc="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50" dirty="0">
                <a:solidFill>
                  <a:srgbClr val="444440"/>
                </a:solidFill>
                <a:latin typeface="Calibri"/>
                <a:cs typeface="Calibri"/>
              </a:rPr>
              <a:t>producing </a:t>
            </a:r>
            <a:r>
              <a:rPr sz="2000" i="1" spc="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50" dirty="0">
                <a:solidFill>
                  <a:srgbClr val="444440"/>
                </a:solidFill>
                <a:latin typeface="Calibri"/>
                <a:cs typeface="Calibri"/>
              </a:rPr>
              <a:t>videos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70" dirty="0">
                <a:solidFill>
                  <a:srgbClr val="444440"/>
                </a:solidFill>
                <a:latin typeface="Calibri"/>
                <a:cs typeface="Calibri"/>
              </a:rPr>
              <a:t>highlighting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30" dirty="0">
                <a:solidFill>
                  <a:srgbClr val="444440"/>
                </a:solidFill>
                <a:latin typeface="Calibri"/>
                <a:cs typeface="Calibri"/>
              </a:rPr>
              <a:t>the</a:t>
            </a:r>
            <a:r>
              <a:rPr sz="2000" i="1" spc="17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25" dirty="0">
                <a:solidFill>
                  <a:srgbClr val="444440"/>
                </a:solidFill>
                <a:latin typeface="Calibri"/>
                <a:cs typeface="Calibri"/>
              </a:rPr>
              <a:t>work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5" dirty="0">
                <a:solidFill>
                  <a:srgbClr val="444440"/>
                </a:solidFill>
                <a:latin typeface="Calibri"/>
                <a:cs typeface="Calibri"/>
              </a:rPr>
              <a:t>of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40" dirty="0">
                <a:solidFill>
                  <a:srgbClr val="444440"/>
                </a:solidFill>
                <a:latin typeface="Calibri"/>
                <a:cs typeface="Calibri"/>
              </a:rPr>
              <a:t>partners</a:t>
            </a:r>
            <a:r>
              <a:rPr sz="2000" i="1" spc="17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55" dirty="0">
                <a:solidFill>
                  <a:srgbClr val="444440"/>
                </a:solidFill>
                <a:latin typeface="Calibri"/>
                <a:cs typeface="Calibri"/>
              </a:rPr>
              <a:t>in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30" dirty="0">
                <a:solidFill>
                  <a:srgbClr val="444440"/>
                </a:solidFill>
                <a:latin typeface="Calibri"/>
                <a:cs typeface="Calibri"/>
              </a:rPr>
              <a:t>the</a:t>
            </a:r>
            <a:r>
              <a:rPr sz="2000" i="1" spc="17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45" dirty="0">
                <a:solidFill>
                  <a:srgbClr val="444440"/>
                </a:solidFill>
                <a:latin typeface="Calibri"/>
                <a:cs typeface="Calibri"/>
              </a:rPr>
              <a:t>community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10" dirty="0">
                <a:solidFill>
                  <a:srgbClr val="444440"/>
                </a:solidFill>
                <a:latin typeface="Calibri"/>
                <a:cs typeface="Calibri"/>
              </a:rPr>
              <a:t>to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40" dirty="0">
                <a:solidFill>
                  <a:srgbClr val="444440"/>
                </a:solidFill>
                <a:latin typeface="Calibri"/>
                <a:cs typeface="Calibri"/>
              </a:rPr>
              <a:t>support</a:t>
            </a:r>
            <a:r>
              <a:rPr sz="2000" i="1" spc="17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55" dirty="0">
                <a:solidFill>
                  <a:srgbClr val="444440"/>
                </a:solidFill>
                <a:latin typeface="Calibri"/>
                <a:cs typeface="Calibri"/>
              </a:rPr>
              <a:t>families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30" dirty="0">
                <a:solidFill>
                  <a:srgbClr val="444440"/>
                </a:solidFill>
                <a:latin typeface="Calibri"/>
                <a:cs typeface="Calibri"/>
              </a:rPr>
              <a:t>and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50" dirty="0">
                <a:solidFill>
                  <a:srgbClr val="444440"/>
                </a:solidFill>
                <a:latin typeface="Calibri"/>
                <a:cs typeface="Calibri"/>
              </a:rPr>
              <a:t>residents </a:t>
            </a:r>
            <a:r>
              <a:rPr sz="2000" i="1" spc="-27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10" dirty="0">
                <a:solidFill>
                  <a:srgbClr val="444440"/>
                </a:solidFill>
                <a:latin typeface="Calibri"/>
                <a:cs typeface="Calibri"/>
              </a:rPr>
              <a:t>to</a:t>
            </a:r>
            <a:r>
              <a:rPr sz="2000" i="1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35" dirty="0">
                <a:solidFill>
                  <a:srgbClr val="444440"/>
                </a:solidFill>
                <a:latin typeface="Calibri"/>
                <a:cs typeface="Calibri"/>
              </a:rPr>
              <a:t>cope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45" dirty="0">
                <a:solidFill>
                  <a:srgbClr val="444440"/>
                </a:solidFill>
                <a:latin typeface="Calibri"/>
                <a:cs typeface="Calibri"/>
              </a:rPr>
              <a:t>with</a:t>
            </a:r>
            <a:r>
              <a:rPr sz="2000" i="1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30" dirty="0">
                <a:solidFill>
                  <a:srgbClr val="444440"/>
                </a:solidFill>
                <a:latin typeface="Calibri"/>
                <a:cs typeface="Calibri"/>
              </a:rPr>
              <a:t>the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30" dirty="0">
                <a:solidFill>
                  <a:srgbClr val="444440"/>
                </a:solidFill>
                <a:latin typeface="Calibri"/>
                <a:cs typeface="Calibri"/>
              </a:rPr>
              <a:t>many</a:t>
            </a:r>
            <a:r>
              <a:rPr sz="2000" i="1" spc="16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2000" i="1" spc="45" dirty="0">
                <a:solidFill>
                  <a:srgbClr val="444440"/>
                </a:solidFill>
                <a:latin typeface="Calibri"/>
                <a:cs typeface="Calibri"/>
              </a:rPr>
              <a:t>changes.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A575B83-D902-4446-9879-861FA2099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10140950"/>
            <a:ext cx="406400" cy="406400"/>
          </a:xfrm>
          <a:prstGeom prst="rect">
            <a:avLst/>
          </a:prstGeom>
        </p:spPr>
      </p:pic>
      <p:pic>
        <p:nvPicPr>
          <p:cNvPr id="17" name="Online Media 16" title="Family Connections: How to Stay in Touch">
            <a:hlinkClick r:id="" action="ppaction://media"/>
            <a:extLst>
              <a:ext uri="{FF2B5EF4-FFF2-40B4-BE49-F238E27FC236}">
                <a16:creationId xmlns:a16="http://schemas.microsoft.com/office/drawing/2014/main" id="{1806C57F-C0A4-4E52-892E-12D394362DD1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1053988" y="3749675"/>
            <a:ext cx="5934159" cy="3937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7"/>
    </mc:Choice>
    <mc:Fallback>
      <p:transition spd="slow" advTm="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390" y="4682559"/>
            <a:ext cx="7562849" cy="58437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97334" y="1303805"/>
            <a:ext cx="3779676" cy="256437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5390" y="1009859"/>
            <a:ext cx="397002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spc="310" dirty="0"/>
              <a:t>Parent</a:t>
            </a:r>
            <a:r>
              <a:rPr sz="2450" spc="180" dirty="0"/>
              <a:t> </a:t>
            </a:r>
            <a:r>
              <a:rPr sz="2450" spc="305" dirty="0"/>
              <a:t>Advisory</a:t>
            </a:r>
            <a:r>
              <a:rPr sz="2450" spc="180" dirty="0"/>
              <a:t> </a:t>
            </a:r>
            <a:r>
              <a:rPr sz="2450" spc="285" dirty="0"/>
              <a:t>Council</a:t>
            </a:r>
            <a:endParaRPr sz="2450"/>
          </a:p>
        </p:txBody>
      </p:sp>
      <p:sp>
        <p:nvSpPr>
          <p:cNvPr id="6" name="object 6"/>
          <p:cNvSpPr txBox="1"/>
          <p:nvPr/>
        </p:nvSpPr>
        <p:spPr>
          <a:xfrm>
            <a:off x="197519" y="1377299"/>
            <a:ext cx="3867891" cy="3110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347345" indent="-285750">
              <a:lnSpc>
                <a:spcPct val="1147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1600" spc="65" dirty="0">
                <a:solidFill>
                  <a:srgbClr val="444440"/>
                </a:solidFill>
                <a:latin typeface="Calibri"/>
                <a:cs typeface="Calibri"/>
              </a:rPr>
              <a:t>Meeting</a:t>
            </a:r>
            <a:r>
              <a:rPr sz="1600" spc="13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444440"/>
                </a:solidFill>
                <a:latin typeface="Calibri"/>
                <a:cs typeface="Calibri"/>
              </a:rPr>
              <a:t>cadence</a:t>
            </a:r>
            <a:r>
              <a:rPr sz="1600" spc="13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444440"/>
                </a:solidFill>
                <a:latin typeface="Calibri"/>
                <a:cs typeface="Calibri"/>
              </a:rPr>
              <a:t>established;</a:t>
            </a:r>
            <a:r>
              <a:rPr sz="1600" spc="13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444440"/>
                </a:solidFill>
                <a:latin typeface="Calibri"/>
                <a:cs typeface="Calibri"/>
              </a:rPr>
              <a:t>first </a:t>
            </a:r>
            <a:r>
              <a:rPr sz="1600" spc="-254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444440"/>
                </a:solidFill>
                <a:latin typeface="Calibri"/>
                <a:cs typeface="Calibri"/>
              </a:rPr>
              <a:t>meeting</a:t>
            </a:r>
            <a:r>
              <a:rPr sz="16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444440"/>
                </a:solidFill>
                <a:latin typeface="Calibri"/>
                <a:cs typeface="Calibri"/>
              </a:rPr>
              <a:t>held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444440"/>
                </a:solidFill>
                <a:latin typeface="Calibri"/>
                <a:cs typeface="Calibri"/>
              </a:rPr>
              <a:t>in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444440"/>
                </a:solidFill>
                <a:latin typeface="Calibri"/>
                <a:cs typeface="Calibri"/>
              </a:rPr>
              <a:t>January</a:t>
            </a:r>
            <a:r>
              <a:rPr sz="16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90" dirty="0">
                <a:solidFill>
                  <a:srgbClr val="444440"/>
                </a:solidFill>
                <a:latin typeface="Calibri"/>
                <a:cs typeface="Calibri"/>
              </a:rPr>
              <a:t>2021</a:t>
            </a:r>
            <a:endParaRPr sz="1600" dirty="0">
              <a:latin typeface="Calibri"/>
              <a:cs typeface="Calibri"/>
            </a:endParaRPr>
          </a:p>
          <a:p>
            <a:pPr marL="298450" marR="14604" indent="-285750">
              <a:lnSpc>
                <a:spcPct val="114700"/>
              </a:lnSpc>
              <a:buFont typeface="Arial" panose="020B0604020202020204" pitchFamily="34" charset="0"/>
              <a:buChar char="•"/>
            </a:pPr>
            <a:r>
              <a:rPr sz="1600" spc="70" dirty="0">
                <a:solidFill>
                  <a:srgbClr val="444440"/>
                </a:solidFill>
                <a:latin typeface="Calibri"/>
                <a:cs typeface="Calibri"/>
              </a:rPr>
              <a:t>Virtual</a:t>
            </a:r>
            <a:r>
              <a:rPr sz="1600" spc="13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444440"/>
                </a:solidFill>
                <a:latin typeface="Calibri"/>
                <a:cs typeface="Calibri"/>
              </a:rPr>
              <a:t>social</a:t>
            </a:r>
            <a:r>
              <a:rPr sz="1600" spc="13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444440"/>
                </a:solidFill>
                <a:latin typeface="Calibri"/>
                <a:cs typeface="Calibri"/>
              </a:rPr>
              <a:t>connection</a:t>
            </a:r>
            <a:r>
              <a:rPr sz="1600" spc="13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444440"/>
                </a:solidFill>
                <a:latin typeface="Calibri"/>
                <a:cs typeface="Calibri"/>
              </a:rPr>
              <a:t>opportunities </a:t>
            </a:r>
            <a:r>
              <a:rPr sz="1600" spc="-254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444440"/>
                </a:solidFill>
                <a:latin typeface="Calibri"/>
                <a:cs typeface="Calibri"/>
              </a:rPr>
              <a:t>continue.</a:t>
            </a:r>
            <a:endParaRPr sz="1600" dirty="0">
              <a:latin typeface="Calibri"/>
              <a:cs typeface="Calibri"/>
            </a:endParaRPr>
          </a:p>
          <a:p>
            <a:pPr marL="298450" marR="402590" indent="-285750">
              <a:lnSpc>
                <a:spcPct val="114700"/>
              </a:lnSpc>
              <a:buFont typeface="Arial" panose="020B0604020202020204" pitchFamily="34" charset="0"/>
              <a:buChar char="•"/>
            </a:pPr>
            <a:r>
              <a:rPr sz="1600" spc="65" dirty="0">
                <a:solidFill>
                  <a:srgbClr val="444440"/>
                </a:solidFill>
                <a:latin typeface="Calibri"/>
                <a:cs typeface="Calibri"/>
              </a:rPr>
              <a:t>Parents</a:t>
            </a:r>
            <a:r>
              <a:rPr sz="16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45" dirty="0">
                <a:solidFill>
                  <a:srgbClr val="444440"/>
                </a:solidFill>
                <a:latin typeface="Calibri"/>
                <a:cs typeface="Calibri"/>
              </a:rPr>
              <a:t>are</a:t>
            </a:r>
            <a:r>
              <a:rPr sz="16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444440"/>
                </a:solidFill>
                <a:latin typeface="Calibri"/>
                <a:cs typeface="Calibri"/>
              </a:rPr>
              <a:t>leading</a:t>
            </a:r>
            <a:r>
              <a:rPr sz="1600" spc="16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444440"/>
                </a:solidFill>
                <a:latin typeface="Calibri"/>
                <a:cs typeface="Calibri"/>
              </a:rPr>
              <a:t>and</a:t>
            </a:r>
            <a:r>
              <a:rPr sz="16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444440"/>
                </a:solidFill>
                <a:latin typeface="Calibri"/>
                <a:cs typeface="Calibri"/>
              </a:rPr>
              <a:t>initiating </a:t>
            </a:r>
            <a:r>
              <a:rPr sz="1600" spc="-254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444440"/>
                </a:solidFill>
                <a:latin typeface="Calibri"/>
                <a:cs typeface="Calibri"/>
              </a:rPr>
              <a:t>conversations.</a:t>
            </a:r>
            <a:endParaRPr sz="1600" dirty="0">
              <a:latin typeface="Calibri"/>
              <a:cs typeface="Calibri"/>
            </a:endParaRPr>
          </a:p>
          <a:p>
            <a:pPr marL="298450" marR="5080" indent="-285750">
              <a:lnSpc>
                <a:spcPct val="114700"/>
              </a:lnSpc>
              <a:buFont typeface="Arial" panose="020B0604020202020204" pitchFamily="34" charset="0"/>
              <a:buChar char="•"/>
            </a:pPr>
            <a:r>
              <a:rPr sz="1600" spc="65" dirty="0">
                <a:solidFill>
                  <a:srgbClr val="444440"/>
                </a:solidFill>
                <a:latin typeface="Calibri"/>
                <a:cs typeface="Calibri"/>
              </a:rPr>
              <a:t>Parents</a:t>
            </a:r>
            <a:r>
              <a:rPr sz="16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45" dirty="0">
                <a:solidFill>
                  <a:srgbClr val="444440"/>
                </a:solidFill>
                <a:latin typeface="Calibri"/>
                <a:cs typeface="Calibri"/>
              </a:rPr>
              <a:t>are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444440"/>
                </a:solidFill>
                <a:latin typeface="Calibri"/>
                <a:cs typeface="Calibri"/>
              </a:rPr>
              <a:t>taking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444440"/>
                </a:solidFill>
                <a:latin typeface="Calibri"/>
                <a:cs typeface="Calibri"/>
              </a:rPr>
              <a:t>the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444440"/>
                </a:solidFill>
                <a:latin typeface="Calibri"/>
                <a:cs typeface="Calibri"/>
              </a:rPr>
              <a:t>lead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50" dirty="0">
                <a:solidFill>
                  <a:srgbClr val="444440"/>
                </a:solidFill>
                <a:latin typeface="Calibri"/>
                <a:cs typeface="Calibri"/>
              </a:rPr>
              <a:t>on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444440"/>
                </a:solidFill>
                <a:latin typeface="Calibri"/>
                <a:cs typeface="Calibri"/>
              </a:rPr>
              <a:t>peer-to- </a:t>
            </a:r>
            <a:r>
              <a:rPr sz="1600" spc="-254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50" dirty="0">
                <a:solidFill>
                  <a:srgbClr val="444440"/>
                </a:solidFill>
                <a:latin typeface="Calibri"/>
                <a:cs typeface="Calibri"/>
              </a:rPr>
              <a:t>peer</a:t>
            </a:r>
            <a:r>
              <a:rPr sz="16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444440"/>
                </a:solidFill>
                <a:latin typeface="Calibri"/>
                <a:cs typeface="Calibri"/>
              </a:rPr>
              <a:t>dialogue</a:t>
            </a:r>
            <a:endParaRPr sz="1600" dirty="0">
              <a:latin typeface="Calibri"/>
              <a:cs typeface="Calibri"/>
            </a:endParaRPr>
          </a:p>
          <a:p>
            <a:pPr marL="298450" marR="82550" indent="-285750">
              <a:lnSpc>
                <a:spcPct val="114700"/>
              </a:lnSpc>
              <a:buFont typeface="Arial" panose="020B0604020202020204" pitchFamily="34" charset="0"/>
              <a:buChar char="•"/>
            </a:pPr>
            <a:r>
              <a:rPr sz="1600" spc="85" dirty="0">
                <a:solidFill>
                  <a:srgbClr val="444440"/>
                </a:solidFill>
                <a:latin typeface="Calibri"/>
                <a:cs typeface="Calibri"/>
              </a:rPr>
              <a:t>Serving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444440"/>
                </a:solidFill>
                <a:latin typeface="Calibri"/>
                <a:cs typeface="Calibri"/>
              </a:rPr>
              <a:t>as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444440"/>
                </a:solidFill>
                <a:latin typeface="Calibri"/>
                <a:cs typeface="Calibri"/>
              </a:rPr>
              <a:t>breakout</a:t>
            </a:r>
            <a:r>
              <a:rPr sz="16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50" dirty="0">
                <a:solidFill>
                  <a:srgbClr val="444440"/>
                </a:solidFill>
                <a:latin typeface="Calibri"/>
                <a:cs typeface="Calibri"/>
              </a:rPr>
              <a:t>room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444440"/>
                </a:solidFill>
                <a:latin typeface="Calibri"/>
                <a:cs typeface="Calibri"/>
              </a:rPr>
              <a:t>hosts</a:t>
            </a:r>
            <a:r>
              <a:rPr sz="1600" spc="15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444440"/>
                </a:solidFill>
                <a:latin typeface="Calibri"/>
                <a:cs typeface="Calibri"/>
              </a:rPr>
              <a:t>in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444440"/>
                </a:solidFill>
                <a:latin typeface="Calibri"/>
                <a:cs typeface="Calibri"/>
              </a:rPr>
              <a:t>the </a:t>
            </a:r>
            <a:r>
              <a:rPr sz="1600" spc="-254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444440"/>
                </a:solidFill>
                <a:latin typeface="Calibri"/>
                <a:cs typeface="Calibri"/>
              </a:rPr>
              <a:t>virtual</a:t>
            </a:r>
            <a:r>
              <a:rPr sz="16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444440"/>
                </a:solidFill>
                <a:latin typeface="Calibri"/>
                <a:cs typeface="Calibri"/>
              </a:rPr>
              <a:t>parent</a:t>
            </a:r>
            <a:r>
              <a:rPr sz="16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444440"/>
                </a:solidFill>
                <a:latin typeface="Calibri"/>
                <a:cs typeface="Calibri"/>
              </a:rPr>
              <a:t>cafés</a:t>
            </a:r>
            <a:r>
              <a:rPr sz="16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444440"/>
                </a:solidFill>
                <a:latin typeface="Calibri"/>
                <a:cs typeface="Calibri"/>
              </a:rPr>
              <a:t>lead</a:t>
            </a:r>
            <a:r>
              <a:rPr sz="16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50" dirty="0">
                <a:solidFill>
                  <a:srgbClr val="444440"/>
                </a:solidFill>
                <a:latin typeface="Calibri"/>
                <a:cs typeface="Calibri"/>
              </a:rPr>
              <a:t>by</a:t>
            </a:r>
            <a:r>
              <a:rPr sz="16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444440"/>
                </a:solidFill>
                <a:latin typeface="Calibri"/>
                <a:cs typeface="Calibri"/>
              </a:rPr>
              <a:t>Family </a:t>
            </a:r>
            <a:r>
              <a:rPr sz="1600" spc="9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444440"/>
                </a:solidFill>
                <a:latin typeface="Calibri"/>
                <a:cs typeface="Calibri"/>
              </a:rPr>
              <a:t>Connections</a:t>
            </a:r>
            <a:r>
              <a:rPr sz="1600" spc="150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444440"/>
                </a:solidFill>
                <a:latin typeface="Calibri"/>
                <a:cs typeface="Calibri"/>
              </a:rPr>
              <a:t>-SPARK</a:t>
            </a:r>
            <a:r>
              <a:rPr sz="1600" spc="145" dirty="0">
                <a:solidFill>
                  <a:srgbClr val="444440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444440"/>
                </a:solidFill>
                <a:latin typeface="Calibri"/>
                <a:cs typeface="Calibri"/>
              </a:rPr>
              <a:t>Ohio.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5390" y="148016"/>
            <a:ext cx="7083425" cy="486409"/>
          </a:xfrm>
          <a:custGeom>
            <a:avLst/>
            <a:gdLst/>
            <a:ahLst/>
            <a:cxnLst/>
            <a:rect l="l" t="t" r="r" b="b"/>
            <a:pathLst>
              <a:path w="7083425" h="486409">
                <a:moveTo>
                  <a:pt x="0" y="0"/>
                </a:moveTo>
                <a:lnTo>
                  <a:pt x="7082952" y="0"/>
                </a:lnTo>
                <a:lnTo>
                  <a:pt x="7082952" y="486182"/>
                </a:lnTo>
                <a:lnTo>
                  <a:pt x="0" y="486182"/>
                </a:lnTo>
                <a:lnTo>
                  <a:pt x="0" y="0"/>
                </a:lnTo>
                <a:close/>
              </a:path>
            </a:pathLst>
          </a:custGeom>
          <a:solidFill>
            <a:srgbClr val="ED322F">
              <a:alpha val="627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70180" y="173465"/>
            <a:ext cx="2940685" cy="3403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050" spc="-50" dirty="0">
                <a:latin typeface="Calibri"/>
                <a:cs typeface="Calibri"/>
              </a:rPr>
              <a:t> </a:t>
            </a:r>
            <a:endParaRPr sz="2050" dirty="0">
              <a:latin typeface="Calibri"/>
              <a:cs typeface="Calibri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0EB42E8-F0D1-444B-8F64-FC8B8C81E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600" y="101409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727"/>
    </mc:Choice>
    <mc:Fallback>
      <p:transition spd="slow" advTm="138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698CBE-35DC-4764-B47E-0518CDD27295}"/>
              </a:ext>
            </a:extLst>
          </p:cNvPr>
          <p:cNvSpPr txBox="1"/>
          <p:nvPr/>
        </p:nvSpPr>
        <p:spPr>
          <a:xfrm>
            <a:off x="190500" y="854075"/>
            <a:ext cx="7391400" cy="3010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US" sz="3200" b="1" spc="500" dirty="0">
                <a:latin typeface="Calibri"/>
                <a:cs typeface="Calibri"/>
              </a:rPr>
              <a:t>The Impact of the 2Gen approach</a:t>
            </a:r>
            <a:endParaRPr lang="en-US" sz="3200" dirty="0">
              <a:latin typeface="Calibri"/>
              <a:cs typeface="Calibri"/>
            </a:endParaRPr>
          </a:p>
          <a:p>
            <a:pPr marL="354330" marR="5080" indent="-285750">
              <a:lnSpc>
                <a:spcPct val="115500"/>
              </a:lnSpc>
              <a:spcBef>
                <a:spcPts val="905"/>
              </a:spcBef>
              <a:buFont typeface="Arial" panose="020B0604020202020204" pitchFamily="34" charset="0"/>
              <a:buChar char="•"/>
            </a:pPr>
            <a:r>
              <a:rPr lang="en-US" sz="1800" spc="55" dirty="0">
                <a:solidFill>
                  <a:srgbClr val="444440"/>
                </a:solidFill>
                <a:latin typeface="Calibri"/>
                <a:cs typeface="Calibri"/>
              </a:rPr>
              <a:t>Our partnership honors the lived experiences of families</a:t>
            </a:r>
          </a:p>
          <a:p>
            <a:pPr marL="354330" marR="5080" indent="-285750">
              <a:lnSpc>
                <a:spcPct val="115500"/>
              </a:lnSpc>
              <a:spcBef>
                <a:spcPts val="905"/>
              </a:spcBef>
              <a:buFont typeface="Arial" panose="020B0604020202020204" pitchFamily="34" charset="0"/>
              <a:buChar char="•"/>
            </a:pPr>
            <a:r>
              <a:rPr lang="en-US" spc="55" dirty="0">
                <a:solidFill>
                  <a:srgbClr val="444440"/>
                </a:solidFill>
                <a:latin typeface="Calibri"/>
                <a:cs typeface="Calibri"/>
              </a:rPr>
              <a:t>Our partnership seeks to streamline supports families identify as a need without exasperating trauma</a:t>
            </a:r>
          </a:p>
          <a:p>
            <a:pPr marL="354330" marR="5080" indent="-285750">
              <a:lnSpc>
                <a:spcPct val="115500"/>
              </a:lnSpc>
              <a:spcBef>
                <a:spcPts val="905"/>
              </a:spcBef>
              <a:buFont typeface="Arial" panose="020B0604020202020204" pitchFamily="34" charset="0"/>
              <a:buChar char="•"/>
            </a:pPr>
            <a:r>
              <a:rPr lang="en-US" spc="55" dirty="0">
                <a:solidFill>
                  <a:srgbClr val="444440"/>
                </a:solidFill>
                <a:latin typeface="Calibri"/>
                <a:cs typeface="Calibri"/>
              </a:rPr>
              <a:t>Our partnership promotes a team-based approach to supporting families in attaining their chosen family goals.</a:t>
            </a:r>
            <a:endParaRPr lang="en-US" sz="1800" spc="55" dirty="0">
              <a:solidFill>
                <a:srgbClr val="444440"/>
              </a:solidFill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5EA67B-A802-41D8-83CA-51DB77D4C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10140950"/>
            <a:ext cx="406400" cy="406400"/>
          </a:xfrm>
          <a:prstGeom prst="rect">
            <a:avLst/>
          </a:prstGeom>
        </p:spPr>
      </p:pic>
      <p:pic>
        <p:nvPicPr>
          <p:cNvPr id="7" name="Online Media 6" title="Family Partners - Summary May 2021">
            <a:hlinkClick r:id="" action="ppaction://media"/>
            <a:extLst>
              <a:ext uri="{FF2B5EF4-FFF2-40B4-BE49-F238E27FC236}">
                <a16:creationId xmlns:a16="http://schemas.microsoft.com/office/drawing/2014/main" id="{2EA59240-3872-48F9-A931-911EFF6C2029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616426" y="4740275"/>
            <a:ext cx="6613216" cy="37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0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8"/>
    </mc:Choice>
    <mc:Fallback>
      <p:transition spd="slow" advTm="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4444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CADD9DBCB924CAB49D2374429EF29" ma:contentTypeVersion="13" ma:contentTypeDescription="Create a new document." ma:contentTypeScope="" ma:versionID="7f29dcf49a2bfaa7194ba18330d7990d">
  <xsd:schema xmlns:xsd="http://www.w3.org/2001/XMLSchema" xmlns:xs="http://www.w3.org/2001/XMLSchema" xmlns:p="http://schemas.microsoft.com/office/2006/metadata/properties" xmlns:ns2="9a528461-6fcc-4abe-b21a-c28d7924d642" xmlns:ns3="4880077e-983b-4682-8d7f-5310a4d7a139" targetNamespace="http://schemas.microsoft.com/office/2006/metadata/properties" ma:root="true" ma:fieldsID="f5687842f580480ef2219f1bb751c246" ns2:_="" ns3:_="">
    <xsd:import namespace="9a528461-6fcc-4abe-b21a-c28d7924d642"/>
    <xsd:import namespace="4880077e-983b-4682-8d7f-5310a4d7a1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528461-6fcc-4abe-b21a-c28d7924d6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80077e-983b-4682-8d7f-5310a4d7a13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626DAB-BCBD-4879-9203-0F3D83F4A565}"/>
</file>

<file path=customXml/itemProps2.xml><?xml version="1.0" encoding="utf-8"?>
<ds:datastoreItem xmlns:ds="http://schemas.openxmlformats.org/officeDocument/2006/customXml" ds:itemID="{2B6F14E4-45F0-4261-A488-C819C4414EAB}"/>
</file>

<file path=customXml/itemProps3.xml><?xml version="1.0" encoding="utf-8"?>
<ds:datastoreItem xmlns:ds="http://schemas.openxmlformats.org/officeDocument/2006/customXml" ds:itemID="{EE5EA863-49F0-4F37-98D5-A473E9934E5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338</Words>
  <Application>Microsoft Office PowerPoint</Application>
  <PresentationFormat>Custom</PresentationFormat>
  <Paragraphs>37</Paragraphs>
  <Slides>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Gill Sans MT</vt:lpstr>
      <vt:lpstr>Lucida Sans</vt:lpstr>
      <vt:lpstr>Symbol</vt:lpstr>
      <vt:lpstr>Times New Roman</vt:lpstr>
      <vt:lpstr>Office Theme</vt:lpstr>
      <vt:lpstr>Family Partners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Parent Advisory Council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Promise 2020-21</dc:title>
  <dc:creator>Tanya Reynolds</dc:creator>
  <cp:lastModifiedBy>Richaun Bunton</cp:lastModifiedBy>
  <cp:revision>1</cp:revision>
  <cp:lastPrinted>2021-07-16T11:21:55Z</cp:lastPrinted>
  <dcterms:created xsi:type="dcterms:W3CDTF">2021-07-16T09:58:28Z</dcterms:created>
  <dcterms:modified xsi:type="dcterms:W3CDTF">2021-07-16T13:07:02Z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2021-07-15T00:00:00Z</vt:filetime>
  </property>
  <property fmtid="{D5CDD505-2E9C-101B-9397-08002B2CF9AE}" pid="3" name="Creator">
    <vt:lpwstr>Adobe Acrobat Pro DC (32-bit) 21.5.20048</vt:lpwstr>
  </property>
  <property fmtid="{D5CDD505-2E9C-101B-9397-08002B2CF9AE}" pid="4" name="LastSaved">
    <vt:filetime>2021-07-16T00:00:00Z</vt:filetime>
  </property>
  <property fmtid="{D5CDD505-2E9C-101B-9397-08002B2CF9AE}" pid="5" name="ContentTypeId">
    <vt:lpwstr>0x01010006CCADD9DBCB924CAB49D2374429EF29</vt:lpwstr>
  </property>
</Properties>
</file>